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diagrams/colors1.xml" ContentType="application/vnd.openxmlformats-officedocument.drawingml.diagramColors+xml"/>
  <Override PartName="/ppt/diagrams/data1.xml" ContentType="application/vnd.openxmlformats-officedocument.drawingml.diagramData+xml"/>
  <Override PartName="/ppt/diagrams/drawing1.xml" ContentType="application/vnd.ms-office.drawingml.diagramDrawing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68" r:id="rId3"/>
    <p:sldId id="269" r:id="rId5"/>
    <p:sldId id="315" r:id="rId6"/>
    <p:sldId id="272" r:id="rId7"/>
    <p:sldId id="256" r:id="rId8"/>
    <p:sldId id="276" r:id="rId9"/>
    <p:sldId id="271" r:id="rId10"/>
    <p:sldId id="340" r:id="rId11"/>
    <p:sldId id="265" r:id="rId12"/>
    <p:sldId id="298" r:id="rId13"/>
    <p:sldId id="283" r:id="rId14"/>
    <p:sldId id="286" r:id="rId15"/>
    <p:sldId id="264" r:id="rId16"/>
    <p:sldId id="290" r:id="rId17"/>
    <p:sldId id="304" r:id="rId18"/>
    <p:sldId id="341" r:id="rId19"/>
    <p:sldId id="305" r:id="rId20"/>
    <p:sldId id="306" r:id="rId21"/>
    <p:sldId id="307" r:id="rId22"/>
    <p:sldId id="316" r:id="rId23"/>
    <p:sldId id="317" r:id="rId24"/>
    <p:sldId id="318" r:id="rId25"/>
    <p:sldId id="337" r:id="rId26"/>
    <p:sldId id="336" r:id="rId27"/>
    <p:sldId id="291" r:id="rId28"/>
  </p:sldIdLst>
  <p:sldSz cx="9144000" cy="5143500" type="screen16x9"/>
  <p:notesSz cx="6858000" cy="9144000"/>
  <p:custDataLst>
    <p:tags r:id="rId32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</p:showPr>
  <p:clrMru>
    <a:srgbClr val="EB3D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730" y="72"/>
      </p:cViewPr>
      <p:guideLst>
        <p:guide orient="horz" pos="1620"/>
        <p:guide pos="2811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21" d="100"/>
        <a:sy n="121" d="100"/>
      </p:scale>
      <p:origin x="0" y="272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2" Type="http://schemas.openxmlformats.org/officeDocument/2006/relationships/tags" Target="tags/tag21.xml"/><Relationship Id="rId31" Type="http://schemas.openxmlformats.org/officeDocument/2006/relationships/tableStyles" Target="tableStyles.xml"/><Relationship Id="rId30" Type="http://schemas.openxmlformats.org/officeDocument/2006/relationships/viewProps" Target="viewProps.xml"/><Relationship Id="rId3" Type="http://schemas.openxmlformats.org/officeDocument/2006/relationships/slide" Target="slides/slide1.xml"/><Relationship Id="rId29" Type="http://schemas.openxmlformats.org/officeDocument/2006/relationships/presProps" Target="presProps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64C3D6F-C661-40BD-BC8F-455488F47547}" type="doc">
      <dgm:prSet loTypeId="hierarchy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zh-CN" altLang="en-US"/>
        </a:p>
      </dgm:t>
    </dgm:pt>
    <dgm:pt modelId="{27D631E6-B947-4B0A-8A10-36E88BF0507C}">
      <dgm:prSet phldrT="[文本]" phldr="0" custT="1"/>
      <dgm:spPr/>
      <dgm:t>
        <a:bodyPr vert="horz" wrap="square"/>
        <a:p>
          <a:pPr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600" b="1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湖北省科技</a:t>
          </a:r>
          <a:r>
            <a:rPr lang="zh-CN" altLang="en-US" sz="1600" b="1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计划项目验收系统</a:t>
          </a:r>
          <a:r>
            <a:rPr sz="6500"/>
            <a:t/>
          </a:r>
          <a:endParaRPr sz="6500"/>
        </a:p>
      </dgm:t>
    </dgm:pt>
    <dgm:pt modelId="{B358CBD1-E7CF-4F1F-A5CF-B79B9EFBC235}" cxnId="{D0D4DF1F-D05E-4A73-A9E4-B4DC994596B1}" type="parTrans">
      <dgm:prSet/>
      <dgm:spPr/>
      <dgm:t>
        <a:bodyPr/>
        <a:lstStyle/>
        <a:p>
          <a:endParaRPr lang="zh-CN" altLang="en-US"/>
        </a:p>
      </dgm:t>
    </dgm:pt>
    <dgm:pt modelId="{4ECCBC83-5864-4C97-AC34-41DA11F88323}" cxnId="{D0D4DF1F-D05E-4A73-A9E4-B4DC994596B1}" type="sibTrans">
      <dgm:prSet/>
      <dgm:spPr/>
      <dgm:t>
        <a:bodyPr/>
        <a:lstStyle/>
        <a:p>
          <a:endParaRPr lang="zh-CN" altLang="en-US"/>
        </a:p>
      </dgm:t>
    </dgm:pt>
    <dgm:pt modelId="{D9F52E68-CE6F-40B3-BA79-F3ECC0C69816}">
      <dgm:prSet phldrT="[文本]" custT="1"/>
      <dgm:spPr/>
      <dgm:t>
        <a:bodyPr/>
        <a:lstStyle/>
        <a:p>
          <a:r>
            <a:rPr lang="zh-CN" altLang="en-US" sz="1600" dirty="0">
              <a:latin typeface="微软雅黑" panose="020B0503020204020204" pitchFamily="34" charset="-122"/>
              <a:ea typeface="微软雅黑" panose="020B0503020204020204" pitchFamily="34" charset="-122"/>
            </a:rPr>
            <a:t>用户登录</a:t>
          </a:r>
        </a:p>
      </dgm:t>
    </dgm:pt>
    <dgm:pt modelId="{0829E7D8-78B9-492A-BA8A-D283C9DA18B8}" cxnId="{A1D9A2CD-AD9E-4078-A356-B6661DC0A353}" type="parTrans">
      <dgm:prSet/>
      <dgm:spPr/>
      <dgm:t>
        <a:bodyPr/>
        <a:lstStyle/>
        <a:p>
          <a:endParaRPr lang="zh-CN" altLang="en-US"/>
        </a:p>
      </dgm:t>
    </dgm:pt>
    <dgm:pt modelId="{0014BF23-513C-4571-B26B-51FADA3578F3}" cxnId="{A1D9A2CD-AD9E-4078-A356-B6661DC0A353}" type="sibTrans">
      <dgm:prSet/>
      <dgm:spPr/>
      <dgm:t>
        <a:bodyPr/>
        <a:lstStyle/>
        <a:p>
          <a:endParaRPr lang="zh-CN" altLang="en-US"/>
        </a:p>
      </dgm:t>
    </dgm:pt>
    <dgm:pt modelId="{C44CBD5A-8090-471A-9D76-1831D9548FFF}">
      <dgm:prSet phldrT="[文本]" custT="1"/>
      <dgm:spPr/>
      <dgm:t>
        <a:bodyPr/>
        <a:lstStyle/>
        <a:p>
          <a:r>
            <a:rPr lang="zh-CN" altLang="en-US" sz="1600" dirty="0">
              <a:latin typeface="微软雅黑" panose="020B0503020204020204" pitchFamily="34" charset="-122"/>
              <a:ea typeface="微软雅黑" panose="020B0503020204020204" pitchFamily="34" charset="-122"/>
            </a:rPr>
            <a:t>验收填报</a:t>
          </a:r>
        </a:p>
      </dgm:t>
    </dgm:pt>
    <dgm:pt modelId="{86FB7BF6-DAEB-4414-A7D8-27CF1C348536}" cxnId="{8D54E36D-F115-4721-B5A6-3E1E65D4CD62}" type="parTrans">
      <dgm:prSet/>
      <dgm:spPr/>
      <dgm:t>
        <a:bodyPr/>
        <a:lstStyle/>
        <a:p>
          <a:endParaRPr lang="zh-CN" altLang="en-US"/>
        </a:p>
      </dgm:t>
    </dgm:pt>
    <dgm:pt modelId="{1DC17163-B1B4-4FDD-A8FB-6634E57F5FBF}" cxnId="{8D54E36D-F115-4721-B5A6-3E1E65D4CD62}" type="sibTrans">
      <dgm:prSet/>
      <dgm:spPr/>
      <dgm:t>
        <a:bodyPr/>
        <a:lstStyle/>
        <a:p>
          <a:endParaRPr lang="zh-CN" altLang="en-US"/>
        </a:p>
      </dgm:t>
    </dgm:pt>
    <dgm:pt modelId="{63972F87-3C7A-4304-A46C-B3ED6BC208EF}">
      <dgm:prSet phldrT="[文本]" phldr="0" custT="1"/>
      <dgm:spPr/>
      <dgm:t>
        <a:bodyPr vert="horz" wrap="square"/>
        <a:p>
          <a:pPr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600" dirty="0">
              <a:latin typeface="微软雅黑" panose="020B0503020204020204" pitchFamily="34" charset="-122"/>
              <a:ea typeface="微软雅黑" panose="020B0503020204020204" pitchFamily="34" charset="-122"/>
            </a:rPr>
            <a:t>实施</a:t>
          </a:r>
          <a:r>
            <a:rPr lang="zh-CN" altLang="en-US" sz="1600" dirty="0">
              <a:latin typeface="微软雅黑" panose="020B0503020204020204" pitchFamily="34" charset="-122"/>
              <a:ea typeface="微软雅黑" panose="020B0503020204020204" pitchFamily="34" charset="-122"/>
            </a:rPr>
            <a:t>验收</a:t>
          </a:r>
          <a:r>
            <a:rPr sz="6500"/>
            <a:t/>
          </a:r>
          <a:endParaRPr sz="6500"/>
        </a:p>
      </dgm:t>
    </dgm:pt>
    <dgm:pt modelId="{AD7FEB21-FE22-47A0-AA41-B6E0AAF48534}" cxnId="{62437223-9CA7-4233-A48D-0EF7456F8F8B}" type="parTrans">
      <dgm:prSet/>
      <dgm:spPr/>
      <dgm:t>
        <a:bodyPr/>
        <a:lstStyle/>
        <a:p>
          <a:endParaRPr lang="zh-CN" altLang="en-US"/>
        </a:p>
      </dgm:t>
    </dgm:pt>
    <dgm:pt modelId="{D1042724-ED12-4045-8CDF-E4B2B3FA6C9D}" cxnId="{62437223-9CA7-4233-A48D-0EF7456F8F8B}" type="sibTrans">
      <dgm:prSet/>
      <dgm:spPr/>
      <dgm:t>
        <a:bodyPr/>
        <a:lstStyle/>
        <a:p>
          <a:endParaRPr lang="zh-CN" altLang="en-US"/>
        </a:p>
      </dgm:t>
    </dgm:pt>
    <dgm:pt modelId="{8D8D93D1-3A25-4EB9-BC75-B823F06FADD6}">
      <dgm:prSet phldrT="[文本]" phldr="0" custT="1"/>
      <dgm:spPr/>
      <dgm:t>
        <a:bodyPr vert="horz" wrap="square"/>
        <a:p>
          <a:pPr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zh-CN" sz="1600">
              <a:latin typeface="微软雅黑" panose="020B0503020204020204" pitchFamily="34" charset="-122"/>
              <a:ea typeface="微软雅黑" panose="020B0503020204020204" pitchFamily="34" charset="-122"/>
            </a:rPr>
            <a:t>证书打印</a:t>
          </a:r>
          <a:r>
            <a:rPr lang="zh-CN" sz="1600">
              <a:latin typeface="微软雅黑" panose="020B0503020204020204" pitchFamily="34" charset="-122"/>
              <a:ea typeface="微软雅黑" panose="020B0503020204020204" pitchFamily="34" charset="-122"/>
            </a:rPr>
            <a:t/>
          </a:r>
          <a:endParaRPr lang="zh-CN" sz="1600"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00E71F21-C3EB-4804-9721-569673E189D9}" cxnId="{EFB020EA-3575-44FA-A310-77A9841C7F33}" type="parTrans">
      <dgm:prSet/>
      <dgm:spPr/>
      <dgm:t>
        <a:bodyPr/>
        <a:lstStyle/>
        <a:p>
          <a:endParaRPr lang="zh-CN" altLang="en-US"/>
        </a:p>
      </dgm:t>
    </dgm:pt>
    <dgm:pt modelId="{784C4782-6415-467B-8D62-FC29CA11ACB2}" cxnId="{EFB020EA-3575-44FA-A310-77A9841C7F33}" type="sibTrans">
      <dgm:prSet/>
      <dgm:spPr/>
      <dgm:t>
        <a:bodyPr/>
        <a:lstStyle/>
        <a:p>
          <a:endParaRPr lang="zh-CN" altLang="en-US"/>
        </a:p>
      </dgm:t>
    </dgm:pt>
    <dgm:pt modelId="{EF4A3B96-1DAB-4967-AF9B-D2407F4CBCF4}" type="pres">
      <dgm:prSet presAssocID="{A64C3D6F-C661-40BD-BC8F-455488F47547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3AE348C2-9C9B-4C2A-80FB-B56347080EA0}" type="pres">
      <dgm:prSet presAssocID="{27D631E6-B947-4B0A-8A10-36E88BF0507C}" presName="hierRoot1" presStyleCnt="0"/>
      <dgm:spPr/>
    </dgm:pt>
    <dgm:pt modelId="{98E50F33-B547-48B2-95C0-6FFBE8333446}" type="pres">
      <dgm:prSet presAssocID="{27D631E6-B947-4B0A-8A10-36E88BF0507C}" presName="composite" presStyleCnt="0"/>
      <dgm:spPr/>
    </dgm:pt>
    <dgm:pt modelId="{B2DDB0C2-317A-4F31-B6EE-73D805ED5355}" type="pres">
      <dgm:prSet presAssocID="{27D631E6-B947-4B0A-8A10-36E88BF0507C}" presName="background" presStyleLbl="node0" presStyleIdx="0" presStyleCnt="1"/>
      <dgm:spPr/>
    </dgm:pt>
    <dgm:pt modelId="{EF57D0C9-9EAD-4538-B3B8-11129E0AE0A8}" type="pres">
      <dgm:prSet presAssocID="{27D631E6-B947-4B0A-8A10-36E88BF0507C}" presName="text" presStyleLbl="fgAcc0" presStyleIdx="0" presStyleCnt="1" custScaleX="168572">
        <dgm:presLayoutVars>
          <dgm:chPref val="3"/>
        </dgm:presLayoutVars>
      </dgm:prSet>
      <dgm:spPr/>
    </dgm:pt>
    <dgm:pt modelId="{DB473251-9BF9-4411-9371-09A3B4C76CE4}" type="pres">
      <dgm:prSet presAssocID="{27D631E6-B947-4B0A-8A10-36E88BF0507C}" presName="hierChild2" presStyleCnt="0"/>
      <dgm:spPr/>
    </dgm:pt>
    <dgm:pt modelId="{A0541C41-C00D-4E61-A408-9B512D22D623}" type="pres">
      <dgm:prSet presAssocID="{0829E7D8-78B9-492A-BA8A-D283C9DA18B8}" presName="Name10" presStyleLbl="parChTrans1D2" presStyleIdx="0" presStyleCnt="4"/>
      <dgm:spPr/>
    </dgm:pt>
    <dgm:pt modelId="{6C78E44D-5308-424C-B2E7-1DA29B82F3B5}" type="pres">
      <dgm:prSet presAssocID="{D9F52E68-CE6F-40B3-BA79-F3ECC0C69816}" presName="hierRoot2" presStyleCnt="0"/>
      <dgm:spPr/>
    </dgm:pt>
    <dgm:pt modelId="{F7A591E2-27FD-4C30-A38A-62250330096F}" type="pres">
      <dgm:prSet presAssocID="{D9F52E68-CE6F-40B3-BA79-F3ECC0C69816}" presName="composite2" presStyleCnt="0"/>
      <dgm:spPr/>
    </dgm:pt>
    <dgm:pt modelId="{1323C6C7-775B-4984-9767-02A117E69DEE}" type="pres">
      <dgm:prSet presAssocID="{D9F52E68-CE6F-40B3-BA79-F3ECC0C69816}" presName="background2" presStyleLbl="node2" presStyleIdx="0" presStyleCnt="4"/>
      <dgm:spPr/>
    </dgm:pt>
    <dgm:pt modelId="{A0F215D9-6FC1-416E-AC44-498D1E621712}" type="pres">
      <dgm:prSet presAssocID="{D9F52E68-CE6F-40B3-BA79-F3ECC0C69816}" presName="text2" presStyleLbl="fgAcc2" presStyleIdx="0" presStyleCnt="4" custScaleX="112091">
        <dgm:presLayoutVars>
          <dgm:chPref val="3"/>
        </dgm:presLayoutVars>
      </dgm:prSet>
      <dgm:spPr/>
    </dgm:pt>
    <dgm:pt modelId="{C8E9E9D7-A690-49D2-9CE7-24573F0A8786}" type="pres">
      <dgm:prSet presAssocID="{D9F52E68-CE6F-40B3-BA79-F3ECC0C69816}" presName="hierChild3" presStyleCnt="0"/>
      <dgm:spPr/>
    </dgm:pt>
    <dgm:pt modelId="{D9E7DF03-F203-477D-BB7E-7F29F4A07115}" type="pres">
      <dgm:prSet presAssocID="{86FB7BF6-DAEB-4414-A7D8-27CF1C348536}" presName="Name10" presStyleLbl="parChTrans1D2" presStyleIdx="1" presStyleCnt="4"/>
      <dgm:spPr/>
    </dgm:pt>
    <dgm:pt modelId="{FE248007-9927-4AFA-898F-8453D57DF816}" type="pres">
      <dgm:prSet presAssocID="{C44CBD5A-8090-471A-9D76-1831D9548FFF}" presName="hierRoot2" presStyleCnt="0"/>
      <dgm:spPr/>
    </dgm:pt>
    <dgm:pt modelId="{DC79C8C9-6026-484D-AB03-30631BA7E0FD}" type="pres">
      <dgm:prSet presAssocID="{C44CBD5A-8090-471A-9D76-1831D9548FFF}" presName="composite2" presStyleCnt="0"/>
      <dgm:spPr/>
    </dgm:pt>
    <dgm:pt modelId="{26ED0FAE-AE85-4482-B9D5-4CF97E54D4D2}" type="pres">
      <dgm:prSet presAssocID="{C44CBD5A-8090-471A-9D76-1831D9548FFF}" presName="background2" presStyleLbl="node2" presStyleIdx="1" presStyleCnt="4"/>
      <dgm:spPr/>
    </dgm:pt>
    <dgm:pt modelId="{D3E99A26-2C20-4AC8-8376-181C35CD607F}" type="pres">
      <dgm:prSet presAssocID="{C44CBD5A-8090-471A-9D76-1831D9548FFF}" presName="text2" presStyleLbl="fgAcc2" presStyleIdx="1" presStyleCnt="4">
        <dgm:presLayoutVars>
          <dgm:chPref val="3"/>
        </dgm:presLayoutVars>
      </dgm:prSet>
      <dgm:spPr/>
    </dgm:pt>
    <dgm:pt modelId="{06CACF9C-2AD0-4BBD-A454-AEC8488C9842}" type="pres">
      <dgm:prSet presAssocID="{C44CBD5A-8090-471A-9D76-1831D9548FFF}" presName="hierChild3" presStyleCnt="0"/>
      <dgm:spPr/>
    </dgm:pt>
    <dgm:pt modelId="{FF361D55-43E3-46A1-A170-99740877C78C}" type="pres">
      <dgm:prSet presAssocID="{AD7FEB21-FE22-47A0-AA41-B6E0AAF48534}" presName="Name10" presStyleLbl="parChTrans1D2" presStyleIdx="2" presStyleCnt="4"/>
      <dgm:spPr/>
    </dgm:pt>
    <dgm:pt modelId="{4F145BE2-30E2-4CD3-9111-E851DAA26B2D}" type="pres">
      <dgm:prSet presAssocID="{63972F87-3C7A-4304-A46C-B3ED6BC208EF}" presName="hierRoot2" presStyleCnt="0"/>
      <dgm:spPr/>
    </dgm:pt>
    <dgm:pt modelId="{5A7B63F7-7FD3-4CF4-998D-DD87D24F651E}" type="pres">
      <dgm:prSet presAssocID="{63972F87-3C7A-4304-A46C-B3ED6BC208EF}" presName="composite2" presStyleCnt="0"/>
      <dgm:spPr/>
    </dgm:pt>
    <dgm:pt modelId="{B1769C90-C9C2-441C-9EA5-7351F7FA1D86}" type="pres">
      <dgm:prSet presAssocID="{63972F87-3C7A-4304-A46C-B3ED6BC208EF}" presName="background2" presStyleLbl="node2" presStyleIdx="2" presStyleCnt="4"/>
      <dgm:spPr/>
    </dgm:pt>
    <dgm:pt modelId="{ACBBC5BC-5176-41CD-881D-7CDDD30FCDCD}" type="pres">
      <dgm:prSet presAssocID="{63972F87-3C7A-4304-A46C-B3ED6BC208EF}" presName="text2" presStyleLbl="fgAcc2" presStyleIdx="2" presStyleCnt="4">
        <dgm:presLayoutVars>
          <dgm:chPref val="3"/>
        </dgm:presLayoutVars>
      </dgm:prSet>
      <dgm:spPr/>
    </dgm:pt>
    <dgm:pt modelId="{C8D0C8A7-D5EF-4945-A9B3-4A7644049E55}" type="pres">
      <dgm:prSet presAssocID="{63972F87-3C7A-4304-A46C-B3ED6BC208EF}" presName="hierChild3" presStyleCnt="0"/>
      <dgm:spPr/>
    </dgm:pt>
    <dgm:pt modelId="{9449AB29-3256-4581-A5E2-16B0865B6925}" type="pres">
      <dgm:prSet presAssocID="{00E71F21-C3EB-4804-9721-569673E189D9}" presName="Name10" presStyleLbl="parChTrans1D2" presStyleIdx="3" presStyleCnt="4"/>
      <dgm:spPr/>
    </dgm:pt>
    <dgm:pt modelId="{42EF2D6B-8D17-4241-9D27-A80FFC3C82A7}" type="pres">
      <dgm:prSet presAssocID="{8D8D93D1-3A25-4EB9-BC75-B823F06FADD6}" presName="hierRoot2" presStyleCnt="0"/>
      <dgm:spPr/>
    </dgm:pt>
    <dgm:pt modelId="{29776CEA-8423-4D2B-910E-19F5C9E0799C}" type="pres">
      <dgm:prSet presAssocID="{8D8D93D1-3A25-4EB9-BC75-B823F06FADD6}" presName="composite2" presStyleCnt="0"/>
      <dgm:spPr/>
    </dgm:pt>
    <dgm:pt modelId="{CD0F57AA-267F-433A-9FD1-6858B166947D}" type="pres">
      <dgm:prSet presAssocID="{8D8D93D1-3A25-4EB9-BC75-B823F06FADD6}" presName="background2" presStyleLbl="node2" presStyleIdx="3" presStyleCnt="4"/>
      <dgm:spPr/>
    </dgm:pt>
    <dgm:pt modelId="{A59C459C-FBF4-48CC-9DE0-2839786A4B2A}" type="pres">
      <dgm:prSet presAssocID="{8D8D93D1-3A25-4EB9-BC75-B823F06FADD6}" presName="text2" presStyleLbl="fgAcc2" presStyleIdx="3" presStyleCnt="4">
        <dgm:presLayoutVars>
          <dgm:chPref val="3"/>
        </dgm:presLayoutVars>
      </dgm:prSet>
      <dgm:spPr/>
    </dgm:pt>
    <dgm:pt modelId="{7CD4F1BE-7FA6-4F07-AABD-7CBAD22509C7}" type="pres">
      <dgm:prSet presAssocID="{8D8D93D1-3A25-4EB9-BC75-B823F06FADD6}" presName="hierChild3" presStyleCnt="0"/>
      <dgm:spPr/>
    </dgm:pt>
  </dgm:ptLst>
  <dgm:cxnLst>
    <dgm:cxn modelId="{D0D4DF1F-D05E-4A73-A9E4-B4DC994596B1}" srcId="{A64C3D6F-C661-40BD-BC8F-455488F47547}" destId="{27D631E6-B947-4B0A-8A10-36E88BF0507C}" srcOrd="0" destOrd="0" parTransId="{B358CBD1-E7CF-4F1F-A5CF-B79B9EFBC235}" sibTransId="{4ECCBC83-5864-4C97-AC34-41DA11F88323}"/>
    <dgm:cxn modelId="{A1D9A2CD-AD9E-4078-A356-B6661DC0A353}" srcId="{27D631E6-B947-4B0A-8A10-36E88BF0507C}" destId="{D9F52E68-CE6F-40B3-BA79-F3ECC0C69816}" srcOrd="0" destOrd="0" parTransId="{0829E7D8-78B9-492A-BA8A-D283C9DA18B8}" sibTransId="{0014BF23-513C-4571-B26B-51FADA3578F3}"/>
    <dgm:cxn modelId="{8D54E36D-F115-4721-B5A6-3E1E65D4CD62}" srcId="{27D631E6-B947-4B0A-8A10-36E88BF0507C}" destId="{C44CBD5A-8090-471A-9D76-1831D9548FFF}" srcOrd="1" destOrd="0" parTransId="{86FB7BF6-DAEB-4414-A7D8-27CF1C348536}" sibTransId="{1DC17163-B1B4-4FDD-A8FB-6634E57F5FBF}"/>
    <dgm:cxn modelId="{62437223-9CA7-4233-A48D-0EF7456F8F8B}" srcId="{27D631E6-B947-4B0A-8A10-36E88BF0507C}" destId="{63972F87-3C7A-4304-A46C-B3ED6BC208EF}" srcOrd="2" destOrd="0" parTransId="{AD7FEB21-FE22-47A0-AA41-B6E0AAF48534}" sibTransId="{D1042724-ED12-4045-8CDF-E4B2B3FA6C9D}"/>
    <dgm:cxn modelId="{EFB020EA-3575-44FA-A310-77A9841C7F33}" srcId="{27D631E6-B947-4B0A-8A10-36E88BF0507C}" destId="{8D8D93D1-3A25-4EB9-BC75-B823F06FADD6}" srcOrd="3" destOrd="0" parTransId="{00E71F21-C3EB-4804-9721-569673E189D9}" sibTransId="{784C4782-6415-467B-8D62-FC29CA11ACB2}"/>
    <dgm:cxn modelId="{E2A5264D-4CE6-4CFD-A37D-2DA7A7EAEB3B}" type="presOf" srcId="{A64C3D6F-C661-40BD-BC8F-455488F47547}" destId="{EF4A3B96-1DAB-4967-AF9B-D2407F4CBCF4}" srcOrd="0" destOrd="0" presId="urn:microsoft.com/office/officeart/2005/8/layout/hierarchy1"/>
    <dgm:cxn modelId="{B8C0699A-B2C3-4503-B358-CED9D2F7D1C6}" type="presParOf" srcId="{EF4A3B96-1DAB-4967-AF9B-D2407F4CBCF4}" destId="{3AE348C2-9C9B-4C2A-80FB-B56347080EA0}" srcOrd="0" destOrd="0" presId="urn:microsoft.com/office/officeart/2005/8/layout/hierarchy1"/>
    <dgm:cxn modelId="{59ECEA62-096E-4D3A-9927-2D3D4264CE31}" type="presParOf" srcId="{3AE348C2-9C9B-4C2A-80FB-B56347080EA0}" destId="{98E50F33-B547-48B2-95C0-6FFBE8333446}" srcOrd="0" destOrd="0" presId="urn:microsoft.com/office/officeart/2005/8/layout/hierarchy1"/>
    <dgm:cxn modelId="{01697726-7BBF-41FF-87C4-1AD4ED95C61E}" type="presParOf" srcId="{98E50F33-B547-48B2-95C0-6FFBE8333446}" destId="{B2DDB0C2-317A-4F31-B6EE-73D805ED5355}" srcOrd="0" destOrd="0" presId="urn:microsoft.com/office/officeart/2005/8/layout/hierarchy1"/>
    <dgm:cxn modelId="{90F6B151-45A9-4B75-8AA1-D8C8141252EB}" type="presParOf" srcId="{98E50F33-B547-48B2-95C0-6FFBE8333446}" destId="{EF57D0C9-9EAD-4538-B3B8-11129E0AE0A8}" srcOrd="1" destOrd="0" presId="urn:microsoft.com/office/officeart/2005/8/layout/hierarchy1"/>
    <dgm:cxn modelId="{DDDB1EEA-F9F8-4107-BB4F-BED2F49D89F7}" type="presOf" srcId="{27D631E6-B947-4B0A-8A10-36E88BF0507C}" destId="{EF57D0C9-9EAD-4538-B3B8-11129E0AE0A8}" srcOrd="0" destOrd="0" presId="urn:microsoft.com/office/officeart/2005/8/layout/hierarchy1"/>
    <dgm:cxn modelId="{49DC2EF6-C069-4FD3-9247-12DDE55A2B66}" type="presParOf" srcId="{3AE348C2-9C9B-4C2A-80FB-B56347080EA0}" destId="{DB473251-9BF9-4411-9371-09A3B4C76CE4}" srcOrd="1" destOrd="0" presId="urn:microsoft.com/office/officeart/2005/8/layout/hierarchy1"/>
    <dgm:cxn modelId="{D495B93E-6BB1-457C-AD84-0EFB5AFEDB7D}" type="presParOf" srcId="{DB473251-9BF9-4411-9371-09A3B4C76CE4}" destId="{A0541C41-C00D-4E61-A408-9B512D22D623}" srcOrd="0" destOrd="1" presId="urn:microsoft.com/office/officeart/2005/8/layout/hierarchy1"/>
    <dgm:cxn modelId="{9E6B0D8B-FE01-47CF-A997-EB2F31D4F55B}" type="presOf" srcId="{0829E7D8-78B9-492A-BA8A-D283C9DA18B8}" destId="{A0541C41-C00D-4E61-A408-9B512D22D623}" srcOrd="0" destOrd="0" presId="urn:microsoft.com/office/officeart/2005/8/layout/hierarchy1"/>
    <dgm:cxn modelId="{A3EE0B6E-155E-4B08-9876-C1FDBD3DBD3F}" type="presParOf" srcId="{DB473251-9BF9-4411-9371-09A3B4C76CE4}" destId="{6C78E44D-5308-424C-B2E7-1DA29B82F3B5}" srcOrd="1" destOrd="1" presId="urn:microsoft.com/office/officeart/2005/8/layout/hierarchy1"/>
    <dgm:cxn modelId="{138F8CDA-C609-43FE-8286-1EB549AEC498}" type="presParOf" srcId="{6C78E44D-5308-424C-B2E7-1DA29B82F3B5}" destId="{F7A591E2-27FD-4C30-A38A-62250330096F}" srcOrd="0" destOrd="1" presId="urn:microsoft.com/office/officeart/2005/8/layout/hierarchy1"/>
    <dgm:cxn modelId="{18F6EE76-0E92-4525-A69D-1C2778327C40}" type="presParOf" srcId="{F7A591E2-27FD-4C30-A38A-62250330096F}" destId="{1323C6C7-775B-4984-9767-02A117E69DEE}" srcOrd="0" destOrd="0" presId="urn:microsoft.com/office/officeart/2005/8/layout/hierarchy1"/>
    <dgm:cxn modelId="{19AB7D1C-0970-48FD-B8D8-5524EAA0EBD7}" type="presParOf" srcId="{F7A591E2-27FD-4C30-A38A-62250330096F}" destId="{A0F215D9-6FC1-416E-AC44-498D1E621712}" srcOrd="1" destOrd="0" presId="urn:microsoft.com/office/officeart/2005/8/layout/hierarchy1"/>
    <dgm:cxn modelId="{288C382D-9FE9-433A-AE3B-FF087F7DFEF2}" type="presOf" srcId="{D9F52E68-CE6F-40B3-BA79-F3ECC0C69816}" destId="{A0F215D9-6FC1-416E-AC44-498D1E621712}" srcOrd="0" destOrd="0" presId="urn:microsoft.com/office/officeart/2005/8/layout/hierarchy1"/>
    <dgm:cxn modelId="{0CADDBB8-52EF-4C9B-AA62-6745B771D00B}" type="presParOf" srcId="{6C78E44D-5308-424C-B2E7-1DA29B82F3B5}" destId="{C8E9E9D7-A690-49D2-9CE7-24573F0A8786}" srcOrd="1" destOrd="1" presId="urn:microsoft.com/office/officeart/2005/8/layout/hierarchy1"/>
    <dgm:cxn modelId="{1F193006-46CE-4115-A0E3-38BDAB448209}" type="presParOf" srcId="{DB473251-9BF9-4411-9371-09A3B4C76CE4}" destId="{D9E7DF03-F203-477D-BB7E-7F29F4A07115}" srcOrd="2" destOrd="1" presId="urn:microsoft.com/office/officeart/2005/8/layout/hierarchy1"/>
    <dgm:cxn modelId="{3DF5A2C6-383F-47A0-B9C1-FA34D9E918E5}" type="presOf" srcId="{86FB7BF6-DAEB-4414-A7D8-27CF1C348536}" destId="{D9E7DF03-F203-477D-BB7E-7F29F4A07115}" srcOrd="0" destOrd="0" presId="urn:microsoft.com/office/officeart/2005/8/layout/hierarchy1"/>
    <dgm:cxn modelId="{E9C09251-36B9-4B5F-9C6F-2B6B49D97396}" type="presParOf" srcId="{DB473251-9BF9-4411-9371-09A3B4C76CE4}" destId="{FE248007-9927-4AFA-898F-8453D57DF816}" srcOrd="3" destOrd="1" presId="urn:microsoft.com/office/officeart/2005/8/layout/hierarchy1"/>
    <dgm:cxn modelId="{501A8892-909E-442B-9766-66611D33F8F1}" type="presParOf" srcId="{FE248007-9927-4AFA-898F-8453D57DF816}" destId="{DC79C8C9-6026-484D-AB03-30631BA7E0FD}" srcOrd="0" destOrd="3" presId="urn:microsoft.com/office/officeart/2005/8/layout/hierarchy1"/>
    <dgm:cxn modelId="{A2C9AD6E-BE98-4BCC-81D9-334EA5A9C8E0}" type="presParOf" srcId="{DC79C8C9-6026-484D-AB03-30631BA7E0FD}" destId="{26ED0FAE-AE85-4482-B9D5-4CF97E54D4D2}" srcOrd="0" destOrd="0" presId="urn:microsoft.com/office/officeart/2005/8/layout/hierarchy1"/>
    <dgm:cxn modelId="{15105E9C-3087-4A74-B6C5-9D7751ACD646}" type="presParOf" srcId="{DC79C8C9-6026-484D-AB03-30631BA7E0FD}" destId="{D3E99A26-2C20-4AC8-8376-181C35CD607F}" srcOrd="1" destOrd="0" presId="urn:microsoft.com/office/officeart/2005/8/layout/hierarchy1"/>
    <dgm:cxn modelId="{E5D6C829-8B38-43B9-97DE-EC0165A0D40B}" type="presOf" srcId="{C44CBD5A-8090-471A-9D76-1831D9548FFF}" destId="{D3E99A26-2C20-4AC8-8376-181C35CD607F}" srcOrd="0" destOrd="0" presId="urn:microsoft.com/office/officeart/2005/8/layout/hierarchy1"/>
    <dgm:cxn modelId="{8D735A90-01AC-4BCA-8176-FCB9A2459D5B}" type="presParOf" srcId="{FE248007-9927-4AFA-898F-8453D57DF816}" destId="{06CACF9C-2AD0-4BBD-A454-AEC8488C9842}" srcOrd="1" destOrd="3" presId="urn:microsoft.com/office/officeart/2005/8/layout/hierarchy1"/>
    <dgm:cxn modelId="{15E0FE3B-A071-4F24-B868-C6D128CE971D}" type="presParOf" srcId="{DB473251-9BF9-4411-9371-09A3B4C76CE4}" destId="{FF361D55-43E3-46A1-A170-99740877C78C}" srcOrd="4" destOrd="1" presId="urn:microsoft.com/office/officeart/2005/8/layout/hierarchy1"/>
    <dgm:cxn modelId="{A1A1738A-B870-4395-9185-7D3A84AB0D0E}" type="presOf" srcId="{AD7FEB21-FE22-47A0-AA41-B6E0AAF48534}" destId="{FF361D55-43E3-46A1-A170-99740877C78C}" srcOrd="0" destOrd="0" presId="urn:microsoft.com/office/officeart/2005/8/layout/hierarchy1"/>
    <dgm:cxn modelId="{F694E026-5649-446B-9121-E0FE5393F3C8}" type="presParOf" srcId="{DB473251-9BF9-4411-9371-09A3B4C76CE4}" destId="{4F145BE2-30E2-4CD3-9111-E851DAA26B2D}" srcOrd="5" destOrd="1" presId="urn:microsoft.com/office/officeart/2005/8/layout/hierarchy1"/>
    <dgm:cxn modelId="{8484C1B7-A527-425A-9440-315DD68EA744}" type="presParOf" srcId="{4F145BE2-30E2-4CD3-9111-E851DAA26B2D}" destId="{5A7B63F7-7FD3-4CF4-998D-DD87D24F651E}" srcOrd="0" destOrd="5" presId="urn:microsoft.com/office/officeart/2005/8/layout/hierarchy1"/>
    <dgm:cxn modelId="{C207C053-4424-4596-B664-B46C1F9DFA71}" type="presParOf" srcId="{5A7B63F7-7FD3-4CF4-998D-DD87D24F651E}" destId="{B1769C90-C9C2-441C-9EA5-7351F7FA1D86}" srcOrd="0" destOrd="0" presId="urn:microsoft.com/office/officeart/2005/8/layout/hierarchy1"/>
    <dgm:cxn modelId="{20642025-70FD-4D6F-B68D-468F62497DCA}" type="presParOf" srcId="{5A7B63F7-7FD3-4CF4-998D-DD87D24F651E}" destId="{ACBBC5BC-5176-41CD-881D-7CDDD30FCDCD}" srcOrd="1" destOrd="0" presId="urn:microsoft.com/office/officeart/2005/8/layout/hierarchy1"/>
    <dgm:cxn modelId="{4A392FB2-2057-480B-ACE6-95D36D2ECE1A}" type="presOf" srcId="{63972F87-3C7A-4304-A46C-B3ED6BC208EF}" destId="{ACBBC5BC-5176-41CD-881D-7CDDD30FCDCD}" srcOrd="0" destOrd="0" presId="urn:microsoft.com/office/officeart/2005/8/layout/hierarchy1"/>
    <dgm:cxn modelId="{252EC9E9-73AB-4D72-8AE0-68F57740A762}" type="presParOf" srcId="{4F145BE2-30E2-4CD3-9111-E851DAA26B2D}" destId="{C8D0C8A7-D5EF-4945-A9B3-4A7644049E55}" srcOrd="1" destOrd="5" presId="urn:microsoft.com/office/officeart/2005/8/layout/hierarchy1"/>
    <dgm:cxn modelId="{6629F7FC-DFA4-4BEE-A37A-9C659F6113CC}" type="presParOf" srcId="{DB473251-9BF9-4411-9371-09A3B4C76CE4}" destId="{9449AB29-3256-4581-A5E2-16B0865B6925}" srcOrd="6" destOrd="1" presId="urn:microsoft.com/office/officeart/2005/8/layout/hierarchy1"/>
    <dgm:cxn modelId="{998D5A3B-9720-47CD-9AC3-88532FC70697}" type="presOf" srcId="{00E71F21-C3EB-4804-9721-569673E189D9}" destId="{9449AB29-3256-4581-A5E2-16B0865B6925}" srcOrd="0" destOrd="0" presId="urn:microsoft.com/office/officeart/2005/8/layout/hierarchy1"/>
    <dgm:cxn modelId="{59D2AEED-10C2-4AD5-9D68-D7C16B779FDE}" type="presParOf" srcId="{DB473251-9BF9-4411-9371-09A3B4C76CE4}" destId="{42EF2D6B-8D17-4241-9D27-A80FFC3C82A7}" srcOrd="7" destOrd="1" presId="urn:microsoft.com/office/officeart/2005/8/layout/hierarchy1"/>
    <dgm:cxn modelId="{AFC325A2-D6ED-4C29-B0AE-136DD8B28E60}" type="presParOf" srcId="{42EF2D6B-8D17-4241-9D27-A80FFC3C82A7}" destId="{29776CEA-8423-4D2B-910E-19F5C9E0799C}" srcOrd="0" destOrd="7" presId="urn:microsoft.com/office/officeart/2005/8/layout/hierarchy1"/>
    <dgm:cxn modelId="{9288C8C3-1D27-49BE-8431-462677B8637A}" type="presParOf" srcId="{29776CEA-8423-4D2B-910E-19F5C9E0799C}" destId="{CD0F57AA-267F-433A-9FD1-6858B166947D}" srcOrd="0" destOrd="0" presId="urn:microsoft.com/office/officeart/2005/8/layout/hierarchy1"/>
    <dgm:cxn modelId="{5433BA60-634F-464B-8D28-D2CA8DEB2B2A}" type="presParOf" srcId="{29776CEA-8423-4D2B-910E-19F5C9E0799C}" destId="{A59C459C-FBF4-48CC-9DE0-2839786A4B2A}" srcOrd="1" destOrd="0" presId="urn:microsoft.com/office/officeart/2005/8/layout/hierarchy1"/>
    <dgm:cxn modelId="{BCA3F117-1D2F-40EA-B28A-8ED885B13AD4}" type="presOf" srcId="{8D8D93D1-3A25-4EB9-BC75-B823F06FADD6}" destId="{A59C459C-FBF4-48CC-9DE0-2839786A4B2A}" srcOrd="0" destOrd="0" presId="urn:microsoft.com/office/officeart/2005/8/layout/hierarchy1"/>
    <dgm:cxn modelId="{47DC7B0D-2BCC-4B7A-A554-63CCFF8053A7}" type="presParOf" srcId="{42EF2D6B-8D17-4241-9D27-A80FFC3C82A7}" destId="{7CD4F1BE-7FA6-4F07-AABD-7CBAD22509C7}" srcOrd="1" destOrd="7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5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449AB29-3256-4581-A5E2-16B0865B6925}">
      <dsp:nvSpPr>
        <dsp:cNvPr id="0" name=""/>
        <dsp:cNvSpPr/>
      </dsp:nvSpPr>
      <dsp:spPr>
        <a:xfrm>
          <a:off x="3285154" y="1968947"/>
          <a:ext cx="2598836" cy="39910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71981"/>
              </a:lnTo>
              <a:lnTo>
                <a:pt x="2598836" y="271981"/>
              </a:lnTo>
              <a:lnTo>
                <a:pt x="2598836" y="399109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F361D55-43E3-46A1-A170-99740877C78C}">
      <dsp:nvSpPr>
        <dsp:cNvPr id="0" name=""/>
        <dsp:cNvSpPr/>
      </dsp:nvSpPr>
      <dsp:spPr>
        <a:xfrm>
          <a:off x="3285154" y="1968947"/>
          <a:ext cx="921586" cy="39910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71981"/>
              </a:lnTo>
              <a:lnTo>
                <a:pt x="921586" y="271981"/>
              </a:lnTo>
              <a:lnTo>
                <a:pt x="921586" y="399109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9E7DF03-F203-477D-BB7E-7F29F4A07115}">
      <dsp:nvSpPr>
        <dsp:cNvPr id="0" name=""/>
        <dsp:cNvSpPr/>
      </dsp:nvSpPr>
      <dsp:spPr>
        <a:xfrm>
          <a:off x="2529491" y="1968947"/>
          <a:ext cx="755662" cy="399109"/>
        </a:xfrm>
        <a:custGeom>
          <a:avLst/>
          <a:gdLst/>
          <a:ahLst/>
          <a:cxnLst/>
          <a:rect l="0" t="0" r="0" b="0"/>
          <a:pathLst>
            <a:path>
              <a:moveTo>
                <a:pt x="755662" y="0"/>
              </a:moveTo>
              <a:lnTo>
                <a:pt x="755662" y="271981"/>
              </a:lnTo>
              <a:lnTo>
                <a:pt x="0" y="271981"/>
              </a:lnTo>
              <a:lnTo>
                <a:pt x="0" y="399109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0541C41-C00D-4E61-A408-9B512D22D623}">
      <dsp:nvSpPr>
        <dsp:cNvPr id="0" name=""/>
        <dsp:cNvSpPr/>
      </dsp:nvSpPr>
      <dsp:spPr>
        <a:xfrm>
          <a:off x="769279" y="1968947"/>
          <a:ext cx="2515874" cy="399109"/>
        </a:xfrm>
        <a:custGeom>
          <a:avLst/>
          <a:gdLst/>
          <a:ahLst/>
          <a:cxnLst/>
          <a:rect l="0" t="0" r="0" b="0"/>
          <a:pathLst>
            <a:path>
              <a:moveTo>
                <a:pt x="2515874" y="0"/>
              </a:moveTo>
              <a:lnTo>
                <a:pt x="2515874" y="271981"/>
              </a:lnTo>
              <a:lnTo>
                <a:pt x="0" y="271981"/>
              </a:lnTo>
              <a:lnTo>
                <a:pt x="0" y="399109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2DDB0C2-317A-4F31-B6EE-73D805ED5355}">
      <dsp:nvSpPr>
        <dsp:cNvPr id="0" name=""/>
        <dsp:cNvSpPr/>
      </dsp:nvSpPr>
      <dsp:spPr>
        <a:xfrm>
          <a:off x="2128501" y="1097539"/>
          <a:ext cx="2313305" cy="87140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F57D0C9-9EAD-4538-B3B8-11129E0AE0A8}">
      <dsp:nvSpPr>
        <dsp:cNvPr id="0" name=""/>
        <dsp:cNvSpPr/>
      </dsp:nvSpPr>
      <dsp:spPr>
        <a:xfrm>
          <a:off x="2280978" y="1242393"/>
          <a:ext cx="2313305" cy="87140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1600" b="1" kern="1200" dirty="0">
              <a:solidFill>
                <a:schemeClr val="tx2"/>
              </a:solidFill>
              <a:latin typeface="微软雅黑" pitchFamily="34" charset="-122"/>
              <a:ea typeface="微软雅黑" pitchFamily="34" charset="-122"/>
            </a:rPr>
            <a:t>计划项目验收系统</a:t>
          </a:r>
        </a:p>
      </dsp:txBody>
      <dsp:txXfrm>
        <a:off x="2306501" y="1267916"/>
        <a:ext cx="2262259" cy="820361"/>
      </dsp:txXfrm>
    </dsp:sp>
    <dsp:sp modelId="{1323C6C7-775B-4984-9767-02A117E69DEE}">
      <dsp:nvSpPr>
        <dsp:cNvPr id="0" name=""/>
        <dsp:cNvSpPr/>
      </dsp:nvSpPr>
      <dsp:spPr>
        <a:xfrm>
          <a:off x="169" y="2368056"/>
          <a:ext cx="1538219" cy="87140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0F215D9-6FC1-416E-AC44-498D1E621712}">
      <dsp:nvSpPr>
        <dsp:cNvPr id="0" name=""/>
        <dsp:cNvSpPr/>
      </dsp:nvSpPr>
      <dsp:spPr>
        <a:xfrm>
          <a:off x="152647" y="2512909"/>
          <a:ext cx="1538219" cy="87140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1600" kern="1200" dirty="0">
              <a:latin typeface="微软雅黑" pitchFamily="34" charset="-122"/>
              <a:ea typeface="微软雅黑" pitchFamily="34" charset="-122"/>
            </a:rPr>
            <a:t>用户登录</a:t>
          </a:r>
        </a:p>
      </dsp:txBody>
      <dsp:txXfrm>
        <a:off x="178170" y="2538432"/>
        <a:ext cx="1487173" cy="820361"/>
      </dsp:txXfrm>
    </dsp:sp>
    <dsp:sp modelId="{26ED0FAE-AE85-4482-B9D5-4CF97E54D4D2}">
      <dsp:nvSpPr>
        <dsp:cNvPr id="0" name=""/>
        <dsp:cNvSpPr/>
      </dsp:nvSpPr>
      <dsp:spPr>
        <a:xfrm>
          <a:off x="1843343" y="2368056"/>
          <a:ext cx="1372295" cy="87140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3E99A26-2C20-4AC8-8376-181C35CD607F}">
      <dsp:nvSpPr>
        <dsp:cNvPr id="0" name=""/>
        <dsp:cNvSpPr/>
      </dsp:nvSpPr>
      <dsp:spPr>
        <a:xfrm>
          <a:off x="1995821" y="2512909"/>
          <a:ext cx="1372295" cy="87140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1600" kern="1200" dirty="0">
              <a:latin typeface="微软雅黑" pitchFamily="34" charset="-122"/>
              <a:ea typeface="微软雅黑" pitchFamily="34" charset="-122"/>
            </a:rPr>
            <a:t>验收填报</a:t>
          </a:r>
        </a:p>
      </dsp:txBody>
      <dsp:txXfrm>
        <a:off x="2021344" y="2538432"/>
        <a:ext cx="1321249" cy="820361"/>
      </dsp:txXfrm>
    </dsp:sp>
    <dsp:sp modelId="{B1769C90-C9C2-441C-9EA5-7351F7FA1D86}">
      <dsp:nvSpPr>
        <dsp:cNvPr id="0" name=""/>
        <dsp:cNvSpPr/>
      </dsp:nvSpPr>
      <dsp:spPr>
        <a:xfrm>
          <a:off x="3520593" y="2368056"/>
          <a:ext cx="1372295" cy="87140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CBBC5BC-5176-41CD-881D-7CDDD30FCDCD}">
      <dsp:nvSpPr>
        <dsp:cNvPr id="0" name=""/>
        <dsp:cNvSpPr/>
      </dsp:nvSpPr>
      <dsp:spPr>
        <a:xfrm>
          <a:off x="3673070" y="2512909"/>
          <a:ext cx="1372295" cy="87140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1600" kern="1200" dirty="0">
              <a:latin typeface="微软雅黑" pitchFamily="34" charset="-122"/>
              <a:ea typeface="微软雅黑" pitchFamily="34" charset="-122"/>
            </a:rPr>
            <a:t>验收审核</a:t>
          </a:r>
        </a:p>
      </dsp:txBody>
      <dsp:txXfrm>
        <a:off x="3698593" y="2538432"/>
        <a:ext cx="1321249" cy="820361"/>
      </dsp:txXfrm>
    </dsp:sp>
    <dsp:sp modelId="{CD0F57AA-267F-433A-9FD1-6858B166947D}">
      <dsp:nvSpPr>
        <dsp:cNvPr id="0" name=""/>
        <dsp:cNvSpPr/>
      </dsp:nvSpPr>
      <dsp:spPr>
        <a:xfrm>
          <a:off x="5197843" y="2368056"/>
          <a:ext cx="1372295" cy="87140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59C459C-FBF4-48CC-9DE0-2839786A4B2A}">
      <dsp:nvSpPr>
        <dsp:cNvPr id="0" name=""/>
        <dsp:cNvSpPr/>
      </dsp:nvSpPr>
      <dsp:spPr>
        <a:xfrm>
          <a:off x="5350320" y="2512909"/>
          <a:ext cx="1372295" cy="87140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1600" kern="1200" dirty="0">
              <a:latin typeface="微软雅黑" pitchFamily="34" charset="-122"/>
              <a:ea typeface="微软雅黑" pitchFamily="34" charset="-122"/>
            </a:rPr>
            <a:t>系统操作</a:t>
          </a:r>
        </a:p>
      </dsp:txBody>
      <dsp:txXfrm>
        <a:off x="5375843" y="2538432"/>
        <a:ext cx="1321249" cy="82036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>
          <dgm:prSet qsTypeId="urn:microsoft.com/office/officeart/2005/8/quickstyle/simple5"/>
        </dgm:pt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srcNode" val="background"/>
                    <dgm:param type="dstNode" val="background2"/>
                    <dgm:param type="dim" val="1D"/>
                    <dgm:param type="endSty" val="noArr"/>
                    <dgm:param type="connRout" val="bend"/>
                    <dgm:param type="begPts" val="bCtr"/>
                    <dgm:param type="endPts" val="tCtr"/>
                    <dgm:param type="bendPt" val="end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srcNode" val="background2"/>
                            <dgm:param type="dstNode" val="background3"/>
                            <dgm:param type="dim" val="1D"/>
                            <dgm:param type="endSty" val="noArr"/>
                            <dgm:param type="connRout" val="bend"/>
                            <dgm:param type="begPts" val="bCtr"/>
                            <dgm:param type="endPts" val="tCtr"/>
                            <dgm:param type="bendPt" val="end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srcNode" val="background3"/>
                                        <dgm:param type="dstNode" val="background4"/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gPts" val="bCtr"/>
                                        <dgm:param type="endPts" val="tCtr"/>
                                        <dgm:param type="bendPt" val="end"/>
                                      </dgm:alg>
                                    </dgm:if>
                                    <dgm:else name="Name26">
                                      <dgm:alg type="conn">
                                        <dgm:param type="srcNode" val="background4"/>
                                        <dgm:param type="dstNode" val="background4"/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gPts" val="bCtr"/>
                                        <dgm:param type="endPts" val="tCtr"/>
                                        <dgm:param type="bendPt" val="end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align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callout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2D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olidAlign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ven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419208C-F4D5-451A-BD44-1E5C3B1BC9E8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81374B-78EF-45C8-AEFC-1B2AC27FEB4C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5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81374B-78EF-45C8-AEFC-1B2AC27FEB4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81374B-78EF-45C8-AEFC-1B2AC27FEB4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81374B-78EF-45C8-AEFC-1B2AC27FEB4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81374B-78EF-45C8-AEFC-1B2AC27FEB4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81374B-78EF-45C8-AEFC-1B2AC27FEB4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81374B-78EF-45C8-AEFC-1B2AC27FEB4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81374B-78EF-45C8-AEFC-1B2AC27FEB4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81374B-78EF-45C8-AEFC-1B2AC27FEB4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81374B-78EF-45C8-AEFC-1B2AC27FEB4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81374B-78EF-45C8-AEFC-1B2AC27FEB4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81374B-78EF-45C8-AEFC-1B2AC27FEB4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81374B-78EF-45C8-AEFC-1B2AC27FEB4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81374B-78EF-45C8-AEFC-1B2AC27FEB4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81374B-78EF-45C8-AEFC-1B2AC27FEB4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81374B-78EF-45C8-AEFC-1B2AC27FEB4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81374B-78EF-45C8-AEFC-1B2AC27FEB4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81374B-78EF-45C8-AEFC-1B2AC27FEB4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81374B-78EF-45C8-AEFC-1B2AC27FEB4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81374B-78EF-45C8-AEFC-1B2AC27FEB4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81374B-78EF-45C8-AEFC-1B2AC27FEB4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81374B-78EF-45C8-AEFC-1B2AC27FEB4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81374B-78EF-45C8-AEFC-1B2AC27FEB4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81374B-78EF-45C8-AEFC-1B2AC27FEB4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81374B-78EF-45C8-AEFC-1B2AC27FEB4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81374B-78EF-45C8-AEFC-1B2AC27FEB4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0">
        <p:blinds dir="vert"/>
      </p:transition>
    </mc:Choice>
    <mc:Fallback>
      <p:transition spd="slow" advTm="0">
        <p:blinds dir="vert"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0">
        <p:blinds dir="vert"/>
      </p:transition>
    </mc:Choice>
    <mc:Fallback>
      <p:transition spd="slow" advTm="0">
        <p:blinds dir="vert"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0">
        <p:blinds dir="vert"/>
      </p:transition>
    </mc:Choice>
    <mc:Fallback>
      <p:transition spd="slow" advTm="0">
        <p:blinds dir="vert"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0">
        <p:blinds dir="vert"/>
      </p:transition>
    </mc:Choice>
    <mc:Fallback>
      <p:transition spd="slow" advTm="0">
        <p:blinds dir="vert"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0">
        <p:blinds dir="vert"/>
      </p:transition>
    </mc:Choice>
    <mc:Fallback>
      <p:transition spd="slow" advTm="0">
        <p:blinds dir="vert"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0">
        <p:blinds dir="vert"/>
      </p:transition>
    </mc:Choice>
    <mc:Fallback>
      <p:transition spd="slow" advTm="0">
        <p:blinds dir="vert"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0">
        <p:blinds dir="vert"/>
      </p:transition>
    </mc:Choice>
    <mc:Fallback>
      <p:transition spd="slow" advTm="0">
        <p:blinds dir="vert"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0">
        <p:blinds dir="vert"/>
      </p:transition>
    </mc:Choice>
    <mc:Fallback>
      <p:transition spd="slow" advTm="0">
        <p:blinds dir="vert"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0">
        <p:blinds dir="vert"/>
      </p:transition>
    </mc:Choice>
    <mc:Fallback>
      <p:transition spd="slow" advTm="0">
        <p:blinds dir="vert"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0">
        <p:blinds dir="vert"/>
      </p:transition>
    </mc:Choice>
    <mc:Fallback>
      <p:transition spd="slow" advTm="0">
        <p:blinds dir="vert"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0">
        <p:blinds dir="vert"/>
      </p:transition>
    </mc:Choice>
    <mc:Fallback>
      <p:transition spd="slow" advTm="0">
        <p:blinds dir="vert"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  <p:sp>
        <p:nvSpPr>
          <p:cNvPr id="7" name="矩形 6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4="http://schemas.microsoft.com/office/powerpoint/2010/main" Requires="p14">
      <p:transition spd="slow" p14:dur="1600" advTm="0">
        <p:blinds dir="vert"/>
      </p:transition>
    </mc:Choice>
    <mc:Fallback>
      <p:transition spd="slow" advTm="0">
        <p:blinds dir="vert"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.xml"/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4.jpeg"/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0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8.png"/><Relationship Id="rId1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1.xml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12.xml"/><Relationship Id="rId3" Type="http://schemas.openxmlformats.org/officeDocument/2006/relationships/tags" Target="../tags/tag11.xml"/><Relationship Id="rId2" Type="http://schemas.openxmlformats.org/officeDocument/2006/relationships/tags" Target="../tags/tag10.xml"/><Relationship Id="rId1" Type="http://schemas.openxmlformats.org/officeDocument/2006/relationships/tags" Target="../tags/tag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9.png"/></Relationships>
</file>

<file path=ppt/slides/_rels/slide14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4.xml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16.xml"/><Relationship Id="rId3" Type="http://schemas.openxmlformats.org/officeDocument/2006/relationships/tags" Target="../tags/tag15.xml"/><Relationship Id="rId2" Type="http://schemas.openxmlformats.org/officeDocument/2006/relationships/tags" Target="../tags/tag14.xml"/><Relationship Id="rId1" Type="http://schemas.openxmlformats.org/officeDocument/2006/relationships/tags" Target="../tags/tag1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0.png"/></Relationships>
</file>

<file path=ppt/slides/_rels/slide16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6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2.png"/><Relationship Id="rId1" Type="http://schemas.openxmlformats.org/officeDocument/2006/relationships/image" Target="../media/image11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4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5.png"/></Relationships>
</file>

<file path=ppt/slides/_rels/slide2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1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7.png"/><Relationship Id="rId1" Type="http://schemas.openxmlformats.org/officeDocument/2006/relationships/image" Target="../media/image16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2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8.png"/></Relationships>
</file>

<file path=ppt/slides/_rels/slide23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23.xml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20.xml"/><Relationship Id="rId3" Type="http://schemas.openxmlformats.org/officeDocument/2006/relationships/tags" Target="../tags/tag19.xml"/><Relationship Id="rId2" Type="http://schemas.openxmlformats.org/officeDocument/2006/relationships/tags" Target="../tags/tag18.xml"/><Relationship Id="rId1" Type="http://schemas.openxmlformats.org/officeDocument/2006/relationships/tags" Target="../tags/tag1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4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9.png"/></Relationships>
</file>

<file path=ppt/slides/_rels/slide25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5.xml"/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image" Target="../media/image20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4.xml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4.xml"/><Relationship Id="rId3" Type="http://schemas.openxmlformats.org/officeDocument/2006/relationships/tags" Target="../tags/tag3.xml"/><Relationship Id="rId2" Type="http://schemas.openxmlformats.org/officeDocument/2006/relationships/tags" Target="../tags/tag2.xml"/><Relationship Id="rId1" Type="http://schemas.openxmlformats.org/officeDocument/2006/relationships/tags" Target="../tags/tag1.xml"/></Relationships>
</file>

<file path=ppt/slides/_rels/slide5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5.xml"/><Relationship Id="rId6" Type="http://schemas.openxmlformats.org/officeDocument/2006/relationships/slideLayout" Target="../slideLayouts/slideLayout7.xml"/><Relationship Id="rId5" Type="http://schemas.microsoft.com/office/2007/relationships/diagramDrawing" Target="../diagrams/drawing1.xml"/><Relationship Id="rId4" Type="http://schemas.openxmlformats.org/officeDocument/2006/relationships/diagramColors" Target="../diagrams/colors1.xml"/><Relationship Id="rId3" Type="http://schemas.openxmlformats.org/officeDocument/2006/relationships/diagramQuickStyle" Target="../diagrams/quickStyle1.xml"/><Relationship Id="rId2" Type="http://schemas.openxmlformats.org/officeDocument/2006/relationships/diagramLayout" Target="../diagrams/layout1.xml"/><Relationship Id="rId1" Type="http://schemas.openxmlformats.org/officeDocument/2006/relationships/diagramData" Target="../diagrams/data1.xml"/></Relationships>
</file>

<file path=ppt/slides/_rels/slide6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6.xml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8.xml"/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tags" Target="../tags/tag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2427734"/>
            <a:ext cx="9144000" cy="2088232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TextBox 7"/>
          <p:cNvSpPr txBox="1"/>
          <p:nvPr/>
        </p:nvSpPr>
        <p:spPr>
          <a:xfrm>
            <a:off x="828744" y="3097872"/>
            <a:ext cx="7421880" cy="5530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3000" b="1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湖北省科技计划项目验收系统用户使用说明</a:t>
            </a:r>
            <a:endParaRPr lang="zh-CN" altLang="en-US" sz="3000" b="1" dirty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6109106" y="1506220"/>
            <a:ext cx="1440160" cy="921514"/>
          </a:xfrm>
          <a:prstGeom prst="rect">
            <a:avLst/>
          </a:prstGeom>
          <a:blipFill dpi="0" rotWithShape="1">
            <a:blip r:embed="rId1" cstate="screen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4604315" y="1506220"/>
            <a:ext cx="1440160" cy="921514"/>
          </a:xfrm>
          <a:prstGeom prst="rect">
            <a:avLst/>
          </a:prstGeom>
          <a:blipFill dpi="0" rotWithShape="1">
            <a:blip r:embed="rId2" cstate="screen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7613898" y="1506220"/>
            <a:ext cx="1440160" cy="921514"/>
          </a:xfrm>
          <a:prstGeom prst="rect">
            <a:avLst/>
          </a:prstGeom>
          <a:blipFill dpi="0" rotWithShape="1">
            <a:blip r:embed="rId3" cstate="screen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0" y="1506220"/>
            <a:ext cx="3034893" cy="92151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3099524" y="1506220"/>
            <a:ext cx="1440160" cy="921514"/>
          </a:xfrm>
          <a:prstGeom prst="rect">
            <a:avLst/>
          </a:prstGeom>
          <a:blipFill dpi="0" rotWithShape="1">
            <a:blip r:embed="rId4" cstate="screen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TextBox 21"/>
          <p:cNvSpPr txBox="1"/>
          <p:nvPr/>
        </p:nvSpPr>
        <p:spPr>
          <a:xfrm>
            <a:off x="604375" y="1616689"/>
            <a:ext cx="1826141" cy="7005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功能简介</a:t>
            </a:r>
            <a:endParaRPr lang="en-US" altLang="zh-CN" sz="14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	</a:t>
            </a:r>
            <a:r>
              <a:rPr lang="zh-CN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系统展示</a:t>
            </a:r>
            <a:endParaRPr lang="en-US" altLang="zh-CN" sz="14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0">
        <p:blinds dir="vert"/>
      </p:transition>
    </mc:Choice>
    <mc:Fallback>
      <p:transition spd="slow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500"/>
                            </p:stCondLst>
                            <p:childTnLst>
                              <p:par>
                                <p:cTn id="33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150"/>
                            </p:stCondLst>
                            <p:childTnLst>
                              <p:par>
                                <p:cTn id="4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1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/>
      <p:bldP spid="8" grpId="0"/>
      <p:bldP spid="4" grpId="0" animBg="1"/>
      <p:bldP spid="5" grpId="0" animBg="1"/>
      <p:bldP spid="6" grpId="0" animBg="1"/>
      <p:bldP spid="11" grpId="0" animBg="1"/>
      <p:bldP spid="12" grpId="0" animBg="1"/>
      <p:bldP spid="2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接连接符 6"/>
          <p:cNvCxnSpPr/>
          <p:nvPr/>
        </p:nvCxnSpPr>
        <p:spPr>
          <a:xfrm>
            <a:off x="611560" y="706075"/>
            <a:ext cx="7020780" cy="1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矩形 11"/>
          <p:cNvSpPr/>
          <p:nvPr/>
        </p:nvSpPr>
        <p:spPr>
          <a:xfrm>
            <a:off x="600076" y="790609"/>
            <a:ext cx="7140276" cy="787505"/>
          </a:xfrm>
          <a:prstGeom prst="rect">
            <a:avLst/>
          </a:prstGeom>
        </p:spPr>
        <p:txBody>
          <a:bodyPr wrap="square" lIns="91424" tIns="45711" rIns="91424" bIns="45711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   选择用户类型为</a:t>
            </a:r>
            <a:r>
              <a:rPr lang="zh-CN" altLang="en-US" sz="16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个人账号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，通过系统用户登录的“统一身份认证登录”按钮进入登录页面，在统一身份认证的登录栏中输入账号密码后可进入系统。</a:t>
            </a:r>
            <a:endParaRPr lang="zh-CN" altLang="en-US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矩形 21"/>
          <p:cNvSpPr/>
          <p:nvPr/>
        </p:nvSpPr>
        <p:spPr bwMode="auto">
          <a:xfrm>
            <a:off x="539552" y="339502"/>
            <a:ext cx="339586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b="1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用户登录</a:t>
            </a:r>
            <a:r>
              <a:rPr lang="en-US" altLang="zh-CN" sz="2000" b="1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——</a:t>
            </a:r>
            <a:r>
              <a:rPr lang="zh-CN" altLang="en-US" sz="2000" b="1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个人用户登录</a:t>
            </a:r>
            <a:endParaRPr lang="zh-CN" altLang="en-US" sz="2000" b="1" dirty="0">
              <a:solidFill>
                <a:srgbClr val="0070C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61116" y="1810040"/>
            <a:ext cx="2448272" cy="2707372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37927" y="1727980"/>
            <a:ext cx="2193374" cy="2706969"/>
          </a:xfrm>
          <a:prstGeom prst="rect">
            <a:avLst/>
          </a:prstGeom>
        </p:spPr>
      </p:pic>
      <p:sp>
        <p:nvSpPr>
          <p:cNvPr id="13" name="文本框 12"/>
          <p:cNvSpPr txBox="1"/>
          <p:nvPr/>
        </p:nvSpPr>
        <p:spPr>
          <a:xfrm>
            <a:off x="133350" y="4587875"/>
            <a:ext cx="3763010" cy="33718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zh-CN" altLang="en-US" sz="1600" b="1" dirty="0">
                <a:solidFill>
                  <a:srgbClr val="FF0000"/>
                </a:solidFill>
              </a:rPr>
              <a:t>湖北省科技计划项目验收系统登录模块</a:t>
            </a:r>
            <a:endParaRPr lang="zh-CN" altLang="en-US" sz="1600" b="1" dirty="0">
              <a:solidFill>
                <a:srgbClr val="FF0000"/>
              </a:solidFill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4765040" y="4589145"/>
            <a:ext cx="2910840" cy="33718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zh-CN" altLang="en-US" sz="1600" b="1" dirty="0">
                <a:solidFill>
                  <a:srgbClr val="FF0000"/>
                </a:solidFill>
              </a:rPr>
              <a:t>统一身份认证账号登录模块</a:t>
            </a:r>
            <a:endParaRPr lang="zh-CN" altLang="en-US" sz="16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0">
        <p:blinds dir="vert"/>
      </p:transition>
    </mc:Choice>
    <mc:Fallback>
      <p:transition spd="slow" advTm="0">
        <p:blinds dir="vert"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2"/>
          <p:cNvSpPr txBox="1">
            <a:spLocks noChangeAspect="1" noChangeArrowheads="1"/>
          </p:cNvSpPr>
          <p:nvPr>
            <p:custDataLst>
              <p:tags r:id="rId1"/>
            </p:custDataLst>
          </p:nvPr>
        </p:nvSpPr>
        <p:spPr bwMode="auto">
          <a:xfrm>
            <a:off x="44450" y="1362077"/>
            <a:ext cx="3600000" cy="27006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prstTxWarp prst="textPlain">
              <a:avLst/>
            </a:prstTxWarp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19900" b="1" dirty="0">
                <a:solidFill>
                  <a:srgbClr val="0070C0"/>
                </a:solidFill>
                <a:latin typeface="Arial Black" panose="020B0A040201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03</a:t>
            </a:r>
            <a:endParaRPr lang="zh-CN" altLang="en-US" sz="19900" b="1" dirty="0">
              <a:solidFill>
                <a:srgbClr val="0070C0"/>
              </a:solidFill>
              <a:latin typeface="Arial Black" panose="020B0A04020102020204" pitchFamily="34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cxnSp>
        <p:nvCxnSpPr>
          <p:cNvPr id="3" name="直接连接符 2"/>
          <p:cNvCxnSpPr/>
          <p:nvPr>
            <p:custDataLst>
              <p:tags r:id="rId2"/>
            </p:custDataLst>
          </p:nvPr>
        </p:nvCxnSpPr>
        <p:spPr>
          <a:xfrm>
            <a:off x="3970338" y="2545556"/>
            <a:ext cx="4608512" cy="0"/>
          </a:xfrm>
          <a:prstGeom prst="line">
            <a:avLst/>
          </a:prstGeom>
          <a:ln w="12700">
            <a:solidFill>
              <a:schemeClr val="tx1">
                <a:lumMod val="20000"/>
                <a:lumOff val="80000"/>
              </a:schemeClr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文本框 11"/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0" y="2302669"/>
            <a:ext cx="3887788" cy="646331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lIns="0" rIns="25200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en-US" altLang="zh-CN" sz="36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PART THREE</a:t>
            </a:r>
            <a:endParaRPr lang="zh-CN" altLang="en-US" sz="36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本框 8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3916364" y="2006204"/>
            <a:ext cx="4662487" cy="5393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>
            <a:normAutofit fontScale="92500" lnSpcReduction="20000"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zh-CN" altLang="en-US" sz="3600" b="1" spc="600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验收填报</a:t>
            </a:r>
            <a:endParaRPr lang="zh-CN" altLang="en-US" sz="3600" b="1" spc="600" dirty="0">
              <a:solidFill>
                <a:srgbClr val="0070C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432627" y="2690905"/>
            <a:ext cx="154401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Wingdings" panose="05000000000000000000" pitchFamily="2" charset="2"/>
              <a:buChar char="Ø"/>
            </a:pPr>
            <a:r>
              <a:rPr lang="zh-CN" altLang="en-US" sz="1400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填报流程图</a:t>
            </a:r>
            <a:endParaRPr lang="zh-CN" altLang="en-US" sz="1400" dirty="0">
              <a:solidFill>
                <a:srgbClr val="40404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448851" y="2690905"/>
            <a:ext cx="136447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Wingdings" panose="05000000000000000000" pitchFamily="2" charset="2"/>
              <a:buChar char="Ø"/>
            </a:pPr>
            <a:r>
              <a:rPr lang="zh-CN" altLang="en-US" sz="1400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主要内容</a:t>
            </a:r>
            <a:endParaRPr lang="zh-CN" altLang="en-US" sz="1400" dirty="0">
              <a:solidFill>
                <a:srgbClr val="40404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0">
        <p:blinds dir="vert"/>
      </p:transition>
    </mc:Choice>
    <mc:Fallback>
      <p:transition spd="slow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6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7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299"/>
                            </p:stCondLst>
                            <p:childTnLst>
                              <p:par>
                                <p:cTn id="21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799"/>
                            </p:stCondLst>
                            <p:childTnLst>
                              <p:par>
                                <p:cTn id="2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animBg="1"/>
      <p:bldP spid="5" grpId="0"/>
      <p:bldP spid="6" grpId="0"/>
      <p:bldP spid="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4"/>
          <p:cNvSpPr txBox="1"/>
          <p:nvPr/>
        </p:nvSpPr>
        <p:spPr>
          <a:xfrm>
            <a:off x="999920" y="394523"/>
            <a:ext cx="1623126" cy="37702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zh-CN" altLang="en-US" sz="2000" b="1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填报流程图</a:t>
            </a:r>
            <a:endParaRPr lang="zh-CN" altLang="en-US" sz="2000" b="1" dirty="0">
              <a:solidFill>
                <a:srgbClr val="0070C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7" name="直接连接符 6"/>
          <p:cNvCxnSpPr/>
          <p:nvPr/>
        </p:nvCxnSpPr>
        <p:spPr>
          <a:xfrm>
            <a:off x="1061610" y="771549"/>
            <a:ext cx="7020780" cy="1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任意多边形 7"/>
          <p:cNvSpPr/>
          <p:nvPr/>
        </p:nvSpPr>
        <p:spPr bwMode="auto">
          <a:xfrm>
            <a:off x="158116" y="1664366"/>
            <a:ext cx="1105334" cy="802838"/>
          </a:xfrm>
          <a:custGeom>
            <a:avLst/>
            <a:gdLst>
              <a:gd name="connsiteX0" fmla="*/ 2389719 w 3268922"/>
              <a:gd name="connsiteY0" fmla="*/ 97 h 1945710"/>
              <a:gd name="connsiteX1" fmla="*/ 2489590 w 3268922"/>
              <a:gd name="connsiteY1" fmla="*/ 73289 h 1945710"/>
              <a:gd name="connsiteX2" fmla="*/ 3193503 w 3268922"/>
              <a:gd name="connsiteY2" fmla="*/ 771568 h 1945710"/>
              <a:gd name="connsiteX3" fmla="*/ 3193503 w 3268922"/>
              <a:gd name="connsiteY3" fmla="*/ 1159501 h 1945710"/>
              <a:gd name="connsiteX4" fmla="*/ 2489590 w 3268922"/>
              <a:gd name="connsiteY4" fmla="*/ 1883641 h 1945710"/>
              <a:gd name="connsiteX5" fmla="*/ 2313612 w 3268922"/>
              <a:gd name="connsiteY5" fmla="*/ 1806055 h 1945710"/>
              <a:gd name="connsiteX6" fmla="*/ 2037075 w 3268922"/>
              <a:gd name="connsiteY6" fmla="*/ 1521571 h 1945710"/>
              <a:gd name="connsiteX7" fmla="*/ 1374210 w 3268922"/>
              <a:gd name="connsiteY7" fmla="*/ 1521571 h 1945710"/>
              <a:gd name="connsiteX8" fmla="*/ 1283452 w 3268922"/>
              <a:gd name="connsiteY8" fmla="*/ 1521571 h 1945710"/>
              <a:gd name="connsiteX9" fmla="*/ 1283452 w 3268922"/>
              <a:gd name="connsiteY9" fmla="*/ 1521571 h 1945710"/>
              <a:gd name="connsiteX10" fmla="*/ 1275261 w 3268922"/>
              <a:gd name="connsiteY10" fmla="*/ 1521571 h 1945710"/>
              <a:gd name="connsiteX11" fmla="*/ 1108752 w 3268922"/>
              <a:gd name="connsiteY11" fmla="*/ 1521571 h 1945710"/>
              <a:gd name="connsiteX12" fmla="*/ 956065 w 3268922"/>
              <a:gd name="connsiteY12" fmla="*/ 1521571 h 1945710"/>
              <a:gd name="connsiteX13" fmla="*/ 947874 w 3268922"/>
              <a:gd name="connsiteY13" fmla="*/ 1521571 h 1945710"/>
              <a:gd name="connsiteX14" fmla="*/ 903970 w 3268922"/>
              <a:gd name="connsiteY14" fmla="*/ 1521571 h 1945710"/>
              <a:gd name="connsiteX15" fmla="*/ 781365 w 3268922"/>
              <a:gd name="connsiteY15" fmla="*/ 1521571 h 1945710"/>
              <a:gd name="connsiteX16" fmla="*/ 654774 w 3268922"/>
              <a:gd name="connsiteY16" fmla="*/ 1521571 h 1945710"/>
              <a:gd name="connsiteX17" fmla="*/ 646583 w 3268922"/>
              <a:gd name="connsiteY17" fmla="*/ 1521571 h 1945710"/>
              <a:gd name="connsiteX18" fmla="*/ 576583 w 3268922"/>
              <a:gd name="connsiteY18" fmla="*/ 1521571 h 1945710"/>
              <a:gd name="connsiteX19" fmla="*/ 480074 w 3268922"/>
              <a:gd name="connsiteY19" fmla="*/ 1521571 h 1945710"/>
              <a:gd name="connsiteX20" fmla="*/ 275292 w 3268922"/>
              <a:gd name="connsiteY20" fmla="*/ 1521571 h 1945710"/>
              <a:gd name="connsiteX21" fmla="*/ 0 w 3268922"/>
              <a:gd name="connsiteY21" fmla="*/ 1237087 h 1945710"/>
              <a:gd name="connsiteX22" fmla="*/ 0 w 3268922"/>
              <a:gd name="connsiteY22" fmla="*/ 693981 h 1945710"/>
              <a:gd name="connsiteX23" fmla="*/ 275292 w 3268922"/>
              <a:gd name="connsiteY23" fmla="*/ 409497 h 1945710"/>
              <a:gd name="connsiteX24" fmla="*/ 501631 w 3268922"/>
              <a:gd name="connsiteY24" fmla="*/ 409497 h 1945710"/>
              <a:gd name="connsiteX25" fmla="*/ 576583 w 3268922"/>
              <a:gd name="connsiteY25" fmla="*/ 409497 h 1945710"/>
              <a:gd name="connsiteX26" fmla="*/ 604876 w 3268922"/>
              <a:gd name="connsiteY26" fmla="*/ 409497 h 1945710"/>
              <a:gd name="connsiteX27" fmla="*/ 613150 w 3268922"/>
              <a:gd name="connsiteY27" fmla="*/ 409497 h 1945710"/>
              <a:gd name="connsiteX28" fmla="*/ 631842 w 3268922"/>
              <a:gd name="connsiteY28" fmla="*/ 409497 h 1945710"/>
              <a:gd name="connsiteX29" fmla="*/ 654774 w 3268922"/>
              <a:gd name="connsiteY29" fmla="*/ 409497 h 1945710"/>
              <a:gd name="connsiteX30" fmla="*/ 672070 w 3268922"/>
              <a:gd name="connsiteY30" fmla="*/ 409497 h 1945710"/>
              <a:gd name="connsiteX31" fmla="*/ 802922 w 3268922"/>
              <a:gd name="connsiteY31" fmla="*/ 409497 h 1945710"/>
              <a:gd name="connsiteX32" fmla="*/ 903970 w 3268922"/>
              <a:gd name="connsiteY32" fmla="*/ 409497 h 1945710"/>
              <a:gd name="connsiteX33" fmla="*/ 909249 w 3268922"/>
              <a:gd name="connsiteY33" fmla="*/ 409497 h 1945710"/>
              <a:gd name="connsiteX34" fmla="*/ 914441 w 3268922"/>
              <a:gd name="connsiteY34" fmla="*/ 409497 h 1945710"/>
              <a:gd name="connsiteX35" fmla="*/ 921787 w 3268922"/>
              <a:gd name="connsiteY35" fmla="*/ 409497 h 1945710"/>
              <a:gd name="connsiteX36" fmla="*/ 946202 w 3268922"/>
              <a:gd name="connsiteY36" fmla="*/ 409497 h 1945710"/>
              <a:gd name="connsiteX37" fmla="*/ 956065 w 3268922"/>
              <a:gd name="connsiteY37" fmla="*/ 409497 h 1945710"/>
              <a:gd name="connsiteX38" fmla="*/ 986455 w 3268922"/>
              <a:gd name="connsiteY38" fmla="*/ 409497 h 1945710"/>
              <a:gd name="connsiteX39" fmla="*/ 1241828 w 3268922"/>
              <a:gd name="connsiteY39" fmla="*/ 409497 h 1945710"/>
              <a:gd name="connsiteX40" fmla="*/ 1283452 w 3268922"/>
              <a:gd name="connsiteY40" fmla="*/ 409497 h 1945710"/>
              <a:gd name="connsiteX41" fmla="*/ 1283452 w 3268922"/>
              <a:gd name="connsiteY41" fmla="*/ 409497 h 1945710"/>
              <a:gd name="connsiteX42" fmla="*/ 1333161 w 3268922"/>
              <a:gd name="connsiteY42" fmla="*/ 409497 h 1945710"/>
              <a:gd name="connsiteX43" fmla="*/ 2037075 w 3268922"/>
              <a:gd name="connsiteY43" fmla="*/ 409497 h 1945710"/>
              <a:gd name="connsiteX44" fmla="*/ 2313612 w 3268922"/>
              <a:gd name="connsiteY44" fmla="*/ 150875 h 1945710"/>
              <a:gd name="connsiteX45" fmla="*/ 2389719 w 3268922"/>
              <a:gd name="connsiteY45" fmla="*/ 97 h 19457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3268922" h="1945710">
                <a:moveTo>
                  <a:pt x="2389719" y="97"/>
                </a:moveTo>
                <a:cubicBezTo>
                  <a:pt x="2417706" y="1764"/>
                  <a:pt x="2451881" y="24797"/>
                  <a:pt x="2489590" y="73289"/>
                </a:cubicBezTo>
                <a:cubicBezTo>
                  <a:pt x="2489590" y="73289"/>
                  <a:pt x="2489590" y="73289"/>
                  <a:pt x="3193503" y="771568"/>
                </a:cubicBezTo>
                <a:cubicBezTo>
                  <a:pt x="3294062" y="875016"/>
                  <a:pt x="3294062" y="1056052"/>
                  <a:pt x="3193503" y="1159501"/>
                </a:cubicBezTo>
                <a:lnTo>
                  <a:pt x="2489590" y="1883641"/>
                </a:lnTo>
                <a:cubicBezTo>
                  <a:pt x="2389031" y="1987090"/>
                  <a:pt x="2313612" y="1961228"/>
                  <a:pt x="2313612" y="1806055"/>
                </a:cubicBezTo>
                <a:cubicBezTo>
                  <a:pt x="2313612" y="1650882"/>
                  <a:pt x="2187913" y="1521571"/>
                  <a:pt x="2037075" y="1521571"/>
                </a:cubicBezTo>
                <a:cubicBezTo>
                  <a:pt x="2037075" y="1521571"/>
                  <a:pt x="2037075" y="1521571"/>
                  <a:pt x="1374210" y="1521571"/>
                </a:cubicBezTo>
                <a:lnTo>
                  <a:pt x="1283452" y="1521571"/>
                </a:lnTo>
                <a:lnTo>
                  <a:pt x="1283452" y="1521571"/>
                </a:lnTo>
                <a:lnTo>
                  <a:pt x="1275261" y="1521571"/>
                </a:lnTo>
                <a:cubicBezTo>
                  <a:pt x="1225697" y="1521571"/>
                  <a:pt x="1170414" y="1521571"/>
                  <a:pt x="1108752" y="1521571"/>
                </a:cubicBezTo>
                <a:lnTo>
                  <a:pt x="956065" y="1521571"/>
                </a:lnTo>
                <a:lnTo>
                  <a:pt x="947874" y="1521571"/>
                </a:lnTo>
                <a:lnTo>
                  <a:pt x="903970" y="1521571"/>
                </a:lnTo>
                <a:lnTo>
                  <a:pt x="781365" y="1521571"/>
                </a:lnTo>
                <a:lnTo>
                  <a:pt x="654774" y="1521571"/>
                </a:lnTo>
                <a:lnTo>
                  <a:pt x="646583" y="1521571"/>
                </a:lnTo>
                <a:lnTo>
                  <a:pt x="576583" y="1521571"/>
                </a:lnTo>
                <a:lnTo>
                  <a:pt x="480074" y="1521571"/>
                </a:lnTo>
                <a:cubicBezTo>
                  <a:pt x="418412" y="1521571"/>
                  <a:pt x="350372" y="1521571"/>
                  <a:pt x="275292" y="1521571"/>
                </a:cubicBezTo>
                <a:cubicBezTo>
                  <a:pt x="125133" y="1521571"/>
                  <a:pt x="0" y="1392260"/>
                  <a:pt x="0" y="1237087"/>
                </a:cubicBezTo>
                <a:cubicBezTo>
                  <a:pt x="0" y="1237087"/>
                  <a:pt x="0" y="1237087"/>
                  <a:pt x="0" y="693981"/>
                </a:cubicBezTo>
                <a:cubicBezTo>
                  <a:pt x="0" y="538808"/>
                  <a:pt x="125133" y="409497"/>
                  <a:pt x="275292" y="409497"/>
                </a:cubicBezTo>
                <a:cubicBezTo>
                  <a:pt x="275292" y="409497"/>
                  <a:pt x="275292" y="409497"/>
                  <a:pt x="501631" y="409497"/>
                </a:cubicBezTo>
                <a:lnTo>
                  <a:pt x="576583" y="409497"/>
                </a:lnTo>
                <a:cubicBezTo>
                  <a:pt x="576583" y="409497"/>
                  <a:pt x="576583" y="409497"/>
                  <a:pt x="604876" y="409497"/>
                </a:cubicBezTo>
                <a:lnTo>
                  <a:pt x="613150" y="409497"/>
                </a:lnTo>
                <a:lnTo>
                  <a:pt x="631842" y="409497"/>
                </a:lnTo>
                <a:lnTo>
                  <a:pt x="654774" y="409497"/>
                </a:lnTo>
                <a:lnTo>
                  <a:pt x="672070" y="409497"/>
                </a:lnTo>
                <a:cubicBezTo>
                  <a:pt x="703899" y="409497"/>
                  <a:pt x="746337" y="409497"/>
                  <a:pt x="802922" y="409497"/>
                </a:cubicBezTo>
                <a:lnTo>
                  <a:pt x="903970" y="409497"/>
                </a:lnTo>
                <a:lnTo>
                  <a:pt x="909249" y="409497"/>
                </a:lnTo>
                <a:lnTo>
                  <a:pt x="914441" y="409497"/>
                </a:lnTo>
                <a:lnTo>
                  <a:pt x="921787" y="409497"/>
                </a:lnTo>
                <a:lnTo>
                  <a:pt x="946202" y="409497"/>
                </a:lnTo>
                <a:lnTo>
                  <a:pt x="956065" y="409497"/>
                </a:lnTo>
                <a:lnTo>
                  <a:pt x="986455" y="409497"/>
                </a:lnTo>
                <a:cubicBezTo>
                  <a:pt x="1035946" y="409497"/>
                  <a:pt x="1115131" y="409497"/>
                  <a:pt x="1241828" y="409497"/>
                </a:cubicBezTo>
                <a:lnTo>
                  <a:pt x="1283452" y="409497"/>
                </a:lnTo>
                <a:lnTo>
                  <a:pt x="1283452" y="409497"/>
                </a:lnTo>
                <a:lnTo>
                  <a:pt x="1333161" y="409497"/>
                </a:lnTo>
                <a:cubicBezTo>
                  <a:pt x="1433721" y="409497"/>
                  <a:pt x="1634839" y="409497"/>
                  <a:pt x="2037075" y="409497"/>
                </a:cubicBezTo>
                <a:cubicBezTo>
                  <a:pt x="2187913" y="409497"/>
                  <a:pt x="2313612" y="306048"/>
                  <a:pt x="2313612" y="150875"/>
                </a:cubicBezTo>
                <a:cubicBezTo>
                  <a:pt x="2313612" y="53892"/>
                  <a:pt x="2343073" y="-2681"/>
                  <a:pt x="2389719" y="97"/>
                </a:cubicBezTo>
                <a:close/>
              </a:path>
            </a:pathLst>
          </a:custGeom>
          <a:solidFill>
            <a:srgbClr val="0078D2"/>
          </a:solidFill>
          <a:ln w="28575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noAutofit/>
          </a:bodyPr>
          <a:lstStyle/>
          <a:p>
            <a:pPr algn="ctr"/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9" name="文本框 55"/>
          <p:cNvSpPr txBox="1"/>
          <p:nvPr/>
        </p:nvSpPr>
        <p:spPr>
          <a:xfrm>
            <a:off x="122498" y="1858133"/>
            <a:ext cx="1124310" cy="4375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zh-CN" altLang="en-US" sz="1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个人用户填写验收申请</a:t>
            </a:r>
            <a:endParaRPr lang="zh-CN" altLang="en-US" sz="12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2856436" y="1287861"/>
            <a:ext cx="3434080" cy="33718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6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自然科学基金面上类项目填报流程图</a:t>
            </a:r>
            <a:endParaRPr lang="zh-CN" altLang="en-US" sz="1600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任意多边形 7"/>
          <p:cNvSpPr/>
          <p:nvPr/>
        </p:nvSpPr>
        <p:spPr bwMode="auto">
          <a:xfrm>
            <a:off x="2816053" y="1680131"/>
            <a:ext cx="1048837" cy="830997"/>
          </a:xfrm>
          <a:custGeom>
            <a:avLst/>
            <a:gdLst>
              <a:gd name="connsiteX0" fmla="*/ 2389719 w 3268922"/>
              <a:gd name="connsiteY0" fmla="*/ 97 h 1945710"/>
              <a:gd name="connsiteX1" fmla="*/ 2489590 w 3268922"/>
              <a:gd name="connsiteY1" fmla="*/ 73289 h 1945710"/>
              <a:gd name="connsiteX2" fmla="*/ 3193503 w 3268922"/>
              <a:gd name="connsiteY2" fmla="*/ 771568 h 1945710"/>
              <a:gd name="connsiteX3" fmla="*/ 3193503 w 3268922"/>
              <a:gd name="connsiteY3" fmla="*/ 1159501 h 1945710"/>
              <a:gd name="connsiteX4" fmla="*/ 2489590 w 3268922"/>
              <a:gd name="connsiteY4" fmla="*/ 1883641 h 1945710"/>
              <a:gd name="connsiteX5" fmla="*/ 2313612 w 3268922"/>
              <a:gd name="connsiteY5" fmla="*/ 1806055 h 1945710"/>
              <a:gd name="connsiteX6" fmla="*/ 2037075 w 3268922"/>
              <a:gd name="connsiteY6" fmla="*/ 1521571 h 1945710"/>
              <a:gd name="connsiteX7" fmla="*/ 1374210 w 3268922"/>
              <a:gd name="connsiteY7" fmla="*/ 1521571 h 1945710"/>
              <a:gd name="connsiteX8" fmla="*/ 1283452 w 3268922"/>
              <a:gd name="connsiteY8" fmla="*/ 1521571 h 1945710"/>
              <a:gd name="connsiteX9" fmla="*/ 1283452 w 3268922"/>
              <a:gd name="connsiteY9" fmla="*/ 1521571 h 1945710"/>
              <a:gd name="connsiteX10" fmla="*/ 1275261 w 3268922"/>
              <a:gd name="connsiteY10" fmla="*/ 1521571 h 1945710"/>
              <a:gd name="connsiteX11" fmla="*/ 1108752 w 3268922"/>
              <a:gd name="connsiteY11" fmla="*/ 1521571 h 1945710"/>
              <a:gd name="connsiteX12" fmla="*/ 956065 w 3268922"/>
              <a:gd name="connsiteY12" fmla="*/ 1521571 h 1945710"/>
              <a:gd name="connsiteX13" fmla="*/ 947874 w 3268922"/>
              <a:gd name="connsiteY13" fmla="*/ 1521571 h 1945710"/>
              <a:gd name="connsiteX14" fmla="*/ 903970 w 3268922"/>
              <a:gd name="connsiteY14" fmla="*/ 1521571 h 1945710"/>
              <a:gd name="connsiteX15" fmla="*/ 781365 w 3268922"/>
              <a:gd name="connsiteY15" fmla="*/ 1521571 h 1945710"/>
              <a:gd name="connsiteX16" fmla="*/ 654774 w 3268922"/>
              <a:gd name="connsiteY16" fmla="*/ 1521571 h 1945710"/>
              <a:gd name="connsiteX17" fmla="*/ 646583 w 3268922"/>
              <a:gd name="connsiteY17" fmla="*/ 1521571 h 1945710"/>
              <a:gd name="connsiteX18" fmla="*/ 576583 w 3268922"/>
              <a:gd name="connsiteY18" fmla="*/ 1521571 h 1945710"/>
              <a:gd name="connsiteX19" fmla="*/ 480074 w 3268922"/>
              <a:gd name="connsiteY19" fmla="*/ 1521571 h 1945710"/>
              <a:gd name="connsiteX20" fmla="*/ 275292 w 3268922"/>
              <a:gd name="connsiteY20" fmla="*/ 1521571 h 1945710"/>
              <a:gd name="connsiteX21" fmla="*/ 0 w 3268922"/>
              <a:gd name="connsiteY21" fmla="*/ 1237087 h 1945710"/>
              <a:gd name="connsiteX22" fmla="*/ 0 w 3268922"/>
              <a:gd name="connsiteY22" fmla="*/ 693981 h 1945710"/>
              <a:gd name="connsiteX23" fmla="*/ 275292 w 3268922"/>
              <a:gd name="connsiteY23" fmla="*/ 409497 h 1945710"/>
              <a:gd name="connsiteX24" fmla="*/ 501631 w 3268922"/>
              <a:gd name="connsiteY24" fmla="*/ 409497 h 1945710"/>
              <a:gd name="connsiteX25" fmla="*/ 576583 w 3268922"/>
              <a:gd name="connsiteY25" fmla="*/ 409497 h 1945710"/>
              <a:gd name="connsiteX26" fmla="*/ 604876 w 3268922"/>
              <a:gd name="connsiteY26" fmla="*/ 409497 h 1945710"/>
              <a:gd name="connsiteX27" fmla="*/ 613150 w 3268922"/>
              <a:gd name="connsiteY27" fmla="*/ 409497 h 1945710"/>
              <a:gd name="connsiteX28" fmla="*/ 631842 w 3268922"/>
              <a:gd name="connsiteY28" fmla="*/ 409497 h 1945710"/>
              <a:gd name="connsiteX29" fmla="*/ 654774 w 3268922"/>
              <a:gd name="connsiteY29" fmla="*/ 409497 h 1945710"/>
              <a:gd name="connsiteX30" fmla="*/ 672070 w 3268922"/>
              <a:gd name="connsiteY30" fmla="*/ 409497 h 1945710"/>
              <a:gd name="connsiteX31" fmla="*/ 802922 w 3268922"/>
              <a:gd name="connsiteY31" fmla="*/ 409497 h 1945710"/>
              <a:gd name="connsiteX32" fmla="*/ 903970 w 3268922"/>
              <a:gd name="connsiteY32" fmla="*/ 409497 h 1945710"/>
              <a:gd name="connsiteX33" fmla="*/ 909249 w 3268922"/>
              <a:gd name="connsiteY33" fmla="*/ 409497 h 1945710"/>
              <a:gd name="connsiteX34" fmla="*/ 914441 w 3268922"/>
              <a:gd name="connsiteY34" fmla="*/ 409497 h 1945710"/>
              <a:gd name="connsiteX35" fmla="*/ 921787 w 3268922"/>
              <a:gd name="connsiteY35" fmla="*/ 409497 h 1945710"/>
              <a:gd name="connsiteX36" fmla="*/ 946202 w 3268922"/>
              <a:gd name="connsiteY36" fmla="*/ 409497 h 1945710"/>
              <a:gd name="connsiteX37" fmla="*/ 956065 w 3268922"/>
              <a:gd name="connsiteY37" fmla="*/ 409497 h 1945710"/>
              <a:gd name="connsiteX38" fmla="*/ 986455 w 3268922"/>
              <a:gd name="connsiteY38" fmla="*/ 409497 h 1945710"/>
              <a:gd name="connsiteX39" fmla="*/ 1241828 w 3268922"/>
              <a:gd name="connsiteY39" fmla="*/ 409497 h 1945710"/>
              <a:gd name="connsiteX40" fmla="*/ 1283452 w 3268922"/>
              <a:gd name="connsiteY40" fmla="*/ 409497 h 1945710"/>
              <a:gd name="connsiteX41" fmla="*/ 1283452 w 3268922"/>
              <a:gd name="connsiteY41" fmla="*/ 409497 h 1945710"/>
              <a:gd name="connsiteX42" fmla="*/ 1333161 w 3268922"/>
              <a:gd name="connsiteY42" fmla="*/ 409497 h 1945710"/>
              <a:gd name="connsiteX43" fmla="*/ 2037075 w 3268922"/>
              <a:gd name="connsiteY43" fmla="*/ 409497 h 1945710"/>
              <a:gd name="connsiteX44" fmla="*/ 2313612 w 3268922"/>
              <a:gd name="connsiteY44" fmla="*/ 150875 h 1945710"/>
              <a:gd name="connsiteX45" fmla="*/ 2389719 w 3268922"/>
              <a:gd name="connsiteY45" fmla="*/ 97 h 19457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3268922" h="1945710">
                <a:moveTo>
                  <a:pt x="2389719" y="97"/>
                </a:moveTo>
                <a:cubicBezTo>
                  <a:pt x="2417706" y="1764"/>
                  <a:pt x="2451881" y="24797"/>
                  <a:pt x="2489590" y="73289"/>
                </a:cubicBezTo>
                <a:cubicBezTo>
                  <a:pt x="2489590" y="73289"/>
                  <a:pt x="2489590" y="73289"/>
                  <a:pt x="3193503" y="771568"/>
                </a:cubicBezTo>
                <a:cubicBezTo>
                  <a:pt x="3294062" y="875016"/>
                  <a:pt x="3294062" y="1056052"/>
                  <a:pt x="3193503" y="1159501"/>
                </a:cubicBezTo>
                <a:lnTo>
                  <a:pt x="2489590" y="1883641"/>
                </a:lnTo>
                <a:cubicBezTo>
                  <a:pt x="2389031" y="1987090"/>
                  <a:pt x="2313612" y="1961228"/>
                  <a:pt x="2313612" y="1806055"/>
                </a:cubicBezTo>
                <a:cubicBezTo>
                  <a:pt x="2313612" y="1650882"/>
                  <a:pt x="2187913" y="1521571"/>
                  <a:pt x="2037075" y="1521571"/>
                </a:cubicBezTo>
                <a:cubicBezTo>
                  <a:pt x="2037075" y="1521571"/>
                  <a:pt x="2037075" y="1521571"/>
                  <a:pt x="1374210" y="1521571"/>
                </a:cubicBezTo>
                <a:lnTo>
                  <a:pt x="1283452" y="1521571"/>
                </a:lnTo>
                <a:lnTo>
                  <a:pt x="1283452" y="1521571"/>
                </a:lnTo>
                <a:lnTo>
                  <a:pt x="1275261" y="1521571"/>
                </a:lnTo>
                <a:cubicBezTo>
                  <a:pt x="1225697" y="1521571"/>
                  <a:pt x="1170414" y="1521571"/>
                  <a:pt x="1108752" y="1521571"/>
                </a:cubicBezTo>
                <a:lnTo>
                  <a:pt x="956065" y="1521571"/>
                </a:lnTo>
                <a:lnTo>
                  <a:pt x="947874" y="1521571"/>
                </a:lnTo>
                <a:lnTo>
                  <a:pt x="903970" y="1521571"/>
                </a:lnTo>
                <a:lnTo>
                  <a:pt x="781365" y="1521571"/>
                </a:lnTo>
                <a:lnTo>
                  <a:pt x="654774" y="1521571"/>
                </a:lnTo>
                <a:lnTo>
                  <a:pt x="646583" y="1521571"/>
                </a:lnTo>
                <a:lnTo>
                  <a:pt x="576583" y="1521571"/>
                </a:lnTo>
                <a:lnTo>
                  <a:pt x="480074" y="1521571"/>
                </a:lnTo>
                <a:cubicBezTo>
                  <a:pt x="418412" y="1521571"/>
                  <a:pt x="350372" y="1521571"/>
                  <a:pt x="275292" y="1521571"/>
                </a:cubicBezTo>
                <a:cubicBezTo>
                  <a:pt x="125133" y="1521571"/>
                  <a:pt x="0" y="1392260"/>
                  <a:pt x="0" y="1237087"/>
                </a:cubicBezTo>
                <a:cubicBezTo>
                  <a:pt x="0" y="1237087"/>
                  <a:pt x="0" y="1237087"/>
                  <a:pt x="0" y="693981"/>
                </a:cubicBezTo>
                <a:cubicBezTo>
                  <a:pt x="0" y="538808"/>
                  <a:pt x="125133" y="409497"/>
                  <a:pt x="275292" y="409497"/>
                </a:cubicBezTo>
                <a:cubicBezTo>
                  <a:pt x="275292" y="409497"/>
                  <a:pt x="275292" y="409497"/>
                  <a:pt x="501631" y="409497"/>
                </a:cubicBezTo>
                <a:lnTo>
                  <a:pt x="576583" y="409497"/>
                </a:lnTo>
                <a:cubicBezTo>
                  <a:pt x="576583" y="409497"/>
                  <a:pt x="576583" y="409497"/>
                  <a:pt x="604876" y="409497"/>
                </a:cubicBezTo>
                <a:lnTo>
                  <a:pt x="613150" y="409497"/>
                </a:lnTo>
                <a:lnTo>
                  <a:pt x="631842" y="409497"/>
                </a:lnTo>
                <a:lnTo>
                  <a:pt x="654774" y="409497"/>
                </a:lnTo>
                <a:lnTo>
                  <a:pt x="672070" y="409497"/>
                </a:lnTo>
                <a:cubicBezTo>
                  <a:pt x="703899" y="409497"/>
                  <a:pt x="746337" y="409497"/>
                  <a:pt x="802922" y="409497"/>
                </a:cubicBezTo>
                <a:lnTo>
                  <a:pt x="903970" y="409497"/>
                </a:lnTo>
                <a:lnTo>
                  <a:pt x="909249" y="409497"/>
                </a:lnTo>
                <a:lnTo>
                  <a:pt x="914441" y="409497"/>
                </a:lnTo>
                <a:lnTo>
                  <a:pt x="921787" y="409497"/>
                </a:lnTo>
                <a:lnTo>
                  <a:pt x="946202" y="409497"/>
                </a:lnTo>
                <a:lnTo>
                  <a:pt x="956065" y="409497"/>
                </a:lnTo>
                <a:lnTo>
                  <a:pt x="986455" y="409497"/>
                </a:lnTo>
                <a:cubicBezTo>
                  <a:pt x="1035946" y="409497"/>
                  <a:pt x="1115131" y="409497"/>
                  <a:pt x="1241828" y="409497"/>
                </a:cubicBezTo>
                <a:lnTo>
                  <a:pt x="1283452" y="409497"/>
                </a:lnTo>
                <a:lnTo>
                  <a:pt x="1283452" y="409497"/>
                </a:lnTo>
                <a:lnTo>
                  <a:pt x="1333161" y="409497"/>
                </a:lnTo>
                <a:cubicBezTo>
                  <a:pt x="1433721" y="409497"/>
                  <a:pt x="1634839" y="409497"/>
                  <a:pt x="2037075" y="409497"/>
                </a:cubicBezTo>
                <a:cubicBezTo>
                  <a:pt x="2187913" y="409497"/>
                  <a:pt x="2313612" y="306048"/>
                  <a:pt x="2313612" y="150875"/>
                </a:cubicBezTo>
                <a:cubicBezTo>
                  <a:pt x="2313612" y="53892"/>
                  <a:pt x="2343073" y="-2681"/>
                  <a:pt x="2389719" y="97"/>
                </a:cubicBezTo>
                <a:close/>
              </a:path>
            </a:pathLst>
          </a:custGeom>
          <a:solidFill>
            <a:srgbClr val="0078D2"/>
          </a:solidFill>
          <a:ln w="28575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noAutofit/>
          </a:bodyPr>
          <a:lstStyle/>
          <a:p>
            <a:pPr algn="ctr"/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3" name="文本框 55"/>
          <p:cNvSpPr txBox="1"/>
          <p:nvPr/>
        </p:nvSpPr>
        <p:spPr>
          <a:xfrm>
            <a:off x="2768801" y="1852130"/>
            <a:ext cx="1067972" cy="43858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zh-CN" altLang="en-US" sz="1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个人用户上传专家评审材料</a:t>
            </a:r>
            <a:endParaRPr lang="zh-CN" altLang="en-US" sz="12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任意多边形 7"/>
          <p:cNvSpPr/>
          <p:nvPr/>
        </p:nvSpPr>
        <p:spPr bwMode="auto">
          <a:xfrm>
            <a:off x="4146732" y="1664367"/>
            <a:ext cx="1067814" cy="798680"/>
          </a:xfrm>
          <a:custGeom>
            <a:avLst/>
            <a:gdLst>
              <a:gd name="connsiteX0" fmla="*/ 2389719 w 3268922"/>
              <a:gd name="connsiteY0" fmla="*/ 97 h 1945710"/>
              <a:gd name="connsiteX1" fmla="*/ 2489590 w 3268922"/>
              <a:gd name="connsiteY1" fmla="*/ 73289 h 1945710"/>
              <a:gd name="connsiteX2" fmla="*/ 3193503 w 3268922"/>
              <a:gd name="connsiteY2" fmla="*/ 771568 h 1945710"/>
              <a:gd name="connsiteX3" fmla="*/ 3193503 w 3268922"/>
              <a:gd name="connsiteY3" fmla="*/ 1159501 h 1945710"/>
              <a:gd name="connsiteX4" fmla="*/ 2489590 w 3268922"/>
              <a:gd name="connsiteY4" fmla="*/ 1883641 h 1945710"/>
              <a:gd name="connsiteX5" fmla="*/ 2313612 w 3268922"/>
              <a:gd name="connsiteY5" fmla="*/ 1806055 h 1945710"/>
              <a:gd name="connsiteX6" fmla="*/ 2037075 w 3268922"/>
              <a:gd name="connsiteY6" fmla="*/ 1521571 h 1945710"/>
              <a:gd name="connsiteX7" fmla="*/ 1374210 w 3268922"/>
              <a:gd name="connsiteY7" fmla="*/ 1521571 h 1945710"/>
              <a:gd name="connsiteX8" fmla="*/ 1283452 w 3268922"/>
              <a:gd name="connsiteY8" fmla="*/ 1521571 h 1945710"/>
              <a:gd name="connsiteX9" fmla="*/ 1283452 w 3268922"/>
              <a:gd name="connsiteY9" fmla="*/ 1521571 h 1945710"/>
              <a:gd name="connsiteX10" fmla="*/ 1275261 w 3268922"/>
              <a:gd name="connsiteY10" fmla="*/ 1521571 h 1945710"/>
              <a:gd name="connsiteX11" fmla="*/ 1108752 w 3268922"/>
              <a:gd name="connsiteY11" fmla="*/ 1521571 h 1945710"/>
              <a:gd name="connsiteX12" fmla="*/ 956065 w 3268922"/>
              <a:gd name="connsiteY12" fmla="*/ 1521571 h 1945710"/>
              <a:gd name="connsiteX13" fmla="*/ 947874 w 3268922"/>
              <a:gd name="connsiteY13" fmla="*/ 1521571 h 1945710"/>
              <a:gd name="connsiteX14" fmla="*/ 903970 w 3268922"/>
              <a:gd name="connsiteY14" fmla="*/ 1521571 h 1945710"/>
              <a:gd name="connsiteX15" fmla="*/ 781365 w 3268922"/>
              <a:gd name="connsiteY15" fmla="*/ 1521571 h 1945710"/>
              <a:gd name="connsiteX16" fmla="*/ 654774 w 3268922"/>
              <a:gd name="connsiteY16" fmla="*/ 1521571 h 1945710"/>
              <a:gd name="connsiteX17" fmla="*/ 646583 w 3268922"/>
              <a:gd name="connsiteY17" fmla="*/ 1521571 h 1945710"/>
              <a:gd name="connsiteX18" fmla="*/ 576583 w 3268922"/>
              <a:gd name="connsiteY18" fmla="*/ 1521571 h 1945710"/>
              <a:gd name="connsiteX19" fmla="*/ 480074 w 3268922"/>
              <a:gd name="connsiteY19" fmla="*/ 1521571 h 1945710"/>
              <a:gd name="connsiteX20" fmla="*/ 275292 w 3268922"/>
              <a:gd name="connsiteY20" fmla="*/ 1521571 h 1945710"/>
              <a:gd name="connsiteX21" fmla="*/ 0 w 3268922"/>
              <a:gd name="connsiteY21" fmla="*/ 1237087 h 1945710"/>
              <a:gd name="connsiteX22" fmla="*/ 0 w 3268922"/>
              <a:gd name="connsiteY22" fmla="*/ 693981 h 1945710"/>
              <a:gd name="connsiteX23" fmla="*/ 275292 w 3268922"/>
              <a:gd name="connsiteY23" fmla="*/ 409497 h 1945710"/>
              <a:gd name="connsiteX24" fmla="*/ 501631 w 3268922"/>
              <a:gd name="connsiteY24" fmla="*/ 409497 h 1945710"/>
              <a:gd name="connsiteX25" fmla="*/ 576583 w 3268922"/>
              <a:gd name="connsiteY25" fmla="*/ 409497 h 1945710"/>
              <a:gd name="connsiteX26" fmla="*/ 604876 w 3268922"/>
              <a:gd name="connsiteY26" fmla="*/ 409497 h 1945710"/>
              <a:gd name="connsiteX27" fmla="*/ 613150 w 3268922"/>
              <a:gd name="connsiteY27" fmla="*/ 409497 h 1945710"/>
              <a:gd name="connsiteX28" fmla="*/ 631842 w 3268922"/>
              <a:gd name="connsiteY28" fmla="*/ 409497 h 1945710"/>
              <a:gd name="connsiteX29" fmla="*/ 654774 w 3268922"/>
              <a:gd name="connsiteY29" fmla="*/ 409497 h 1945710"/>
              <a:gd name="connsiteX30" fmla="*/ 672070 w 3268922"/>
              <a:gd name="connsiteY30" fmla="*/ 409497 h 1945710"/>
              <a:gd name="connsiteX31" fmla="*/ 802922 w 3268922"/>
              <a:gd name="connsiteY31" fmla="*/ 409497 h 1945710"/>
              <a:gd name="connsiteX32" fmla="*/ 903970 w 3268922"/>
              <a:gd name="connsiteY32" fmla="*/ 409497 h 1945710"/>
              <a:gd name="connsiteX33" fmla="*/ 909249 w 3268922"/>
              <a:gd name="connsiteY33" fmla="*/ 409497 h 1945710"/>
              <a:gd name="connsiteX34" fmla="*/ 914441 w 3268922"/>
              <a:gd name="connsiteY34" fmla="*/ 409497 h 1945710"/>
              <a:gd name="connsiteX35" fmla="*/ 921787 w 3268922"/>
              <a:gd name="connsiteY35" fmla="*/ 409497 h 1945710"/>
              <a:gd name="connsiteX36" fmla="*/ 946202 w 3268922"/>
              <a:gd name="connsiteY36" fmla="*/ 409497 h 1945710"/>
              <a:gd name="connsiteX37" fmla="*/ 956065 w 3268922"/>
              <a:gd name="connsiteY37" fmla="*/ 409497 h 1945710"/>
              <a:gd name="connsiteX38" fmla="*/ 986455 w 3268922"/>
              <a:gd name="connsiteY38" fmla="*/ 409497 h 1945710"/>
              <a:gd name="connsiteX39" fmla="*/ 1241828 w 3268922"/>
              <a:gd name="connsiteY39" fmla="*/ 409497 h 1945710"/>
              <a:gd name="connsiteX40" fmla="*/ 1283452 w 3268922"/>
              <a:gd name="connsiteY40" fmla="*/ 409497 h 1945710"/>
              <a:gd name="connsiteX41" fmla="*/ 1283452 w 3268922"/>
              <a:gd name="connsiteY41" fmla="*/ 409497 h 1945710"/>
              <a:gd name="connsiteX42" fmla="*/ 1333161 w 3268922"/>
              <a:gd name="connsiteY42" fmla="*/ 409497 h 1945710"/>
              <a:gd name="connsiteX43" fmla="*/ 2037075 w 3268922"/>
              <a:gd name="connsiteY43" fmla="*/ 409497 h 1945710"/>
              <a:gd name="connsiteX44" fmla="*/ 2313612 w 3268922"/>
              <a:gd name="connsiteY44" fmla="*/ 150875 h 1945710"/>
              <a:gd name="connsiteX45" fmla="*/ 2389719 w 3268922"/>
              <a:gd name="connsiteY45" fmla="*/ 97 h 19457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3268922" h="1945710">
                <a:moveTo>
                  <a:pt x="2389719" y="97"/>
                </a:moveTo>
                <a:cubicBezTo>
                  <a:pt x="2417706" y="1764"/>
                  <a:pt x="2451881" y="24797"/>
                  <a:pt x="2489590" y="73289"/>
                </a:cubicBezTo>
                <a:cubicBezTo>
                  <a:pt x="2489590" y="73289"/>
                  <a:pt x="2489590" y="73289"/>
                  <a:pt x="3193503" y="771568"/>
                </a:cubicBezTo>
                <a:cubicBezTo>
                  <a:pt x="3294062" y="875016"/>
                  <a:pt x="3294062" y="1056052"/>
                  <a:pt x="3193503" y="1159501"/>
                </a:cubicBezTo>
                <a:lnTo>
                  <a:pt x="2489590" y="1883641"/>
                </a:lnTo>
                <a:cubicBezTo>
                  <a:pt x="2389031" y="1987090"/>
                  <a:pt x="2313612" y="1961228"/>
                  <a:pt x="2313612" y="1806055"/>
                </a:cubicBezTo>
                <a:cubicBezTo>
                  <a:pt x="2313612" y="1650882"/>
                  <a:pt x="2187913" y="1521571"/>
                  <a:pt x="2037075" y="1521571"/>
                </a:cubicBezTo>
                <a:cubicBezTo>
                  <a:pt x="2037075" y="1521571"/>
                  <a:pt x="2037075" y="1521571"/>
                  <a:pt x="1374210" y="1521571"/>
                </a:cubicBezTo>
                <a:lnTo>
                  <a:pt x="1283452" y="1521571"/>
                </a:lnTo>
                <a:lnTo>
                  <a:pt x="1283452" y="1521571"/>
                </a:lnTo>
                <a:lnTo>
                  <a:pt x="1275261" y="1521571"/>
                </a:lnTo>
                <a:cubicBezTo>
                  <a:pt x="1225697" y="1521571"/>
                  <a:pt x="1170414" y="1521571"/>
                  <a:pt x="1108752" y="1521571"/>
                </a:cubicBezTo>
                <a:lnTo>
                  <a:pt x="956065" y="1521571"/>
                </a:lnTo>
                <a:lnTo>
                  <a:pt x="947874" y="1521571"/>
                </a:lnTo>
                <a:lnTo>
                  <a:pt x="903970" y="1521571"/>
                </a:lnTo>
                <a:lnTo>
                  <a:pt x="781365" y="1521571"/>
                </a:lnTo>
                <a:lnTo>
                  <a:pt x="654774" y="1521571"/>
                </a:lnTo>
                <a:lnTo>
                  <a:pt x="646583" y="1521571"/>
                </a:lnTo>
                <a:lnTo>
                  <a:pt x="576583" y="1521571"/>
                </a:lnTo>
                <a:lnTo>
                  <a:pt x="480074" y="1521571"/>
                </a:lnTo>
                <a:cubicBezTo>
                  <a:pt x="418412" y="1521571"/>
                  <a:pt x="350372" y="1521571"/>
                  <a:pt x="275292" y="1521571"/>
                </a:cubicBezTo>
                <a:cubicBezTo>
                  <a:pt x="125133" y="1521571"/>
                  <a:pt x="0" y="1392260"/>
                  <a:pt x="0" y="1237087"/>
                </a:cubicBezTo>
                <a:cubicBezTo>
                  <a:pt x="0" y="1237087"/>
                  <a:pt x="0" y="1237087"/>
                  <a:pt x="0" y="693981"/>
                </a:cubicBezTo>
                <a:cubicBezTo>
                  <a:pt x="0" y="538808"/>
                  <a:pt x="125133" y="409497"/>
                  <a:pt x="275292" y="409497"/>
                </a:cubicBezTo>
                <a:cubicBezTo>
                  <a:pt x="275292" y="409497"/>
                  <a:pt x="275292" y="409497"/>
                  <a:pt x="501631" y="409497"/>
                </a:cubicBezTo>
                <a:lnTo>
                  <a:pt x="576583" y="409497"/>
                </a:lnTo>
                <a:cubicBezTo>
                  <a:pt x="576583" y="409497"/>
                  <a:pt x="576583" y="409497"/>
                  <a:pt x="604876" y="409497"/>
                </a:cubicBezTo>
                <a:lnTo>
                  <a:pt x="613150" y="409497"/>
                </a:lnTo>
                <a:lnTo>
                  <a:pt x="631842" y="409497"/>
                </a:lnTo>
                <a:lnTo>
                  <a:pt x="654774" y="409497"/>
                </a:lnTo>
                <a:lnTo>
                  <a:pt x="672070" y="409497"/>
                </a:lnTo>
                <a:cubicBezTo>
                  <a:pt x="703899" y="409497"/>
                  <a:pt x="746337" y="409497"/>
                  <a:pt x="802922" y="409497"/>
                </a:cubicBezTo>
                <a:lnTo>
                  <a:pt x="903970" y="409497"/>
                </a:lnTo>
                <a:lnTo>
                  <a:pt x="909249" y="409497"/>
                </a:lnTo>
                <a:lnTo>
                  <a:pt x="914441" y="409497"/>
                </a:lnTo>
                <a:lnTo>
                  <a:pt x="921787" y="409497"/>
                </a:lnTo>
                <a:lnTo>
                  <a:pt x="946202" y="409497"/>
                </a:lnTo>
                <a:lnTo>
                  <a:pt x="956065" y="409497"/>
                </a:lnTo>
                <a:lnTo>
                  <a:pt x="986455" y="409497"/>
                </a:lnTo>
                <a:cubicBezTo>
                  <a:pt x="1035946" y="409497"/>
                  <a:pt x="1115131" y="409497"/>
                  <a:pt x="1241828" y="409497"/>
                </a:cubicBezTo>
                <a:lnTo>
                  <a:pt x="1283452" y="409497"/>
                </a:lnTo>
                <a:lnTo>
                  <a:pt x="1283452" y="409497"/>
                </a:lnTo>
                <a:lnTo>
                  <a:pt x="1333161" y="409497"/>
                </a:lnTo>
                <a:cubicBezTo>
                  <a:pt x="1433721" y="409497"/>
                  <a:pt x="1634839" y="409497"/>
                  <a:pt x="2037075" y="409497"/>
                </a:cubicBezTo>
                <a:cubicBezTo>
                  <a:pt x="2187913" y="409497"/>
                  <a:pt x="2313612" y="306048"/>
                  <a:pt x="2313612" y="150875"/>
                </a:cubicBezTo>
                <a:cubicBezTo>
                  <a:pt x="2313612" y="53892"/>
                  <a:pt x="2343073" y="-2681"/>
                  <a:pt x="2389719" y="97"/>
                </a:cubicBezTo>
                <a:close/>
              </a:path>
            </a:pathLst>
          </a:custGeom>
          <a:solidFill>
            <a:srgbClr val="0078D2"/>
          </a:solidFill>
          <a:ln w="28575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noAutofit/>
          </a:bodyPr>
          <a:lstStyle/>
          <a:p>
            <a:pPr algn="ctr"/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27" name="任意多边形 7"/>
          <p:cNvSpPr/>
          <p:nvPr/>
        </p:nvSpPr>
        <p:spPr bwMode="auto">
          <a:xfrm>
            <a:off x="5468167" y="1659961"/>
            <a:ext cx="1001171" cy="798680"/>
          </a:xfrm>
          <a:custGeom>
            <a:avLst/>
            <a:gdLst>
              <a:gd name="connsiteX0" fmla="*/ 2389719 w 3268922"/>
              <a:gd name="connsiteY0" fmla="*/ 97 h 1945710"/>
              <a:gd name="connsiteX1" fmla="*/ 2489590 w 3268922"/>
              <a:gd name="connsiteY1" fmla="*/ 73289 h 1945710"/>
              <a:gd name="connsiteX2" fmla="*/ 3193503 w 3268922"/>
              <a:gd name="connsiteY2" fmla="*/ 771568 h 1945710"/>
              <a:gd name="connsiteX3" fmla="*/ 3193503 w 3268922"/>
              <a:gd name="connsiteY3" fmla="*/ 1159501 h 1945710"/>
              <a:gd name="connsiteX4" fmla="*/ 2489590 w 3268922"/>
              <a:gd name="connsiteY4" fmla="*/ 1883641 h 1945710"/>
              <a:gd name="connsiteX5" fmla="*/ 2313612 w 3268922"/>
              <a:gd name="connsiteY5" fmla="*/ 1806055 h 1945710"/>
              <a:gd name="connsiteX6" fmla="*/ 2037075 w 3268922"/>
              <a:gd name="connsiteY6" fmla="*/ 1521571 h 1945710"/>
              <a:gd name="connsiteX7" fmla="*/ 1374210 w 3268922"/>
              <a:gd name="connsiteY7" fmla="*/ 1521571 h 1945710"/>
              <a:gd name="connsiteX8" fmla="*/ 1283452 w 3268922"/>
              <a:gd name="connsiteY8" fmla="*/ 1521571 h 1945710"/>
              <a:gd name="connsiteX9" fmla="*/ 1283452 w 3268922"/>
              <a:gd name="connsiteY9" fmla="*/ 1521571 h 1945710"/>
              <a:gd name="connsiteX10" fmla="*/ 1275261 w 3268922"/>
              <a:gd name="connsiteY10" fmla="*/ 1521571 h 1945710"/>
              <a:gd name="connsiteX11" fmla="*/ 1108752 w 3268922"/>
              <a:gd name="connsiteY11" fmla="*/ 1521571 h 1945710"/>
              <a:gd name="connsiteX12" fmla="*/ 956065 w 3268922"/>
              <a:gd name="connsiteY12" fmla="*/ 1521571 h 1945710"/>
              <a:gd name="connsiteX13" fmla="*/ 947874 w 3268922"/>
              <a:gd name="connsiteY13" fmla="*/ 1521571 h 1945710"/>
              <a:gd name="connsiteX14" fmla="*/ 903970 w 3268922"/>
              <a:gd name="connsiteY14" fmla="*/ 1521571 h 1945710"/>
              <a:gd name="connsiteX15" fmla="*/ 781365 w 3268922"/>
              <a:gd name="connsiteY15" fmla="*/ 1521571 h 1945710"/>
              <a:gd name="connsiteX16" fmla="*/ 654774 w 3268922"/>
              <a:gd name="connsiteY16" fmla="*/ 1521571 h 1945710"/>
              <a:gd name="connsiteX17" fmla="*/ 646583 w 3268922"/>
              <a:gd name="connsiteY17" fmla="*/ 1521571 h 1945710"/>
              <a:gd name="connsiteX18" fmla="*/ 576583 w 3268922"/>
              <a:gd name="connsiteY18" fmla="*/ 1521571 h 1945710"/>
              <a:gd name="connsiteX19" fmla="*/ 480074 w 3268922"/>
              <a:gd name="connsiteY19" fmla="*/ 1521571 h 1945710"/>
              <a:gd name="connsiteX20" fmla="*/ 275292 w 3268922"/>
              <a:gd name="connsiteY20" fmla="*/ 1521571 h 1945710"/>
              <a:gd name="connsiteX21" fmla="*/ 0 w 3268922"/>
              <a:gd name="connsiteY21" fmla="*/ 1237087 h 1945710"/>
              <a:gd name="connsiteX22" fmla="*/ 0 w 3268922"/>
              <a:gd name="connsiteY22" fmla="*/ 693981 h 1945710"/>
              <a:gd name="connsiteX23" fmla="*/ 275292 w 3268922"/>
              <a:gd name="connsiteY23" fmla="*/ 409497 h 1945710"/>
              <a:gd name="connsiteX24" fmla="*/ 501631 w 3268922"/>
              <a:gd name="connsiteY24" fmla="*/ 409497 h 1945710"/>
              <a:gd name="connsiteX25" fmla="*/ 576583 w 3268922"/>
              <a:gd name="connsiteY25" fmla="*/ 409497 h 1945710"/>
              <a:gd name="connsiteX26" fmla="*/ 604876 w 3268922"/>
              <a:gd name="connsiteY26" fmla="*/ 409497 h 1945710"/>
              <a:gd name="connsiteX27" fmla="*/ 613150 w 3268922"/>
              <a:gd name="connsiteY27" fmla="*/ 409497 h 1945710"/>
              <a:gd name="connsiteX28" fmla="*/ 631842 w 3268922"/>
              <a:gd name="connsiteY28" fmla="*/ 409497 h 1945710"/>
              <a:gd name="connsiteX29" fmla="*/ 654774 w 3268922"/>
              <a:gd name="connsiteY29" fmla="*/ 409497 h 1945710"/>
              <a:gd name="connsiteX30" fmla="*/ 672070 w 3268922"/>
              <a:gd name="connsiteY30" fmla="*/ 409497 h 1945710"/>
              <a:gd name="connsiteX31" fmla="*/ 802922 w 3268922"/>
              <a:gd name="connsiteY31" fmla="*/ 409497 h 1945710"/>
              <a:gd name="connsiteX32" fmla="*/ 903970 w 3268922"/>
              <a:gd name="connsiteY32" fmla="*/ 409497 h 1945710"/>
              <a:gd name="connsiteX33" fmla="*/ 909249 w 3268922"/>
              <a:gd name="connsiteY33" fmla="*/ 409497 h 1945710"/>
              <a:gd name="connsiteX34" fmla="*/ 914441 w 3268922"/>
              <a:gd name="connsiteY34" fmla="*/ 409497 h 1945710"/>
              <a:gd name="connsiteX35" fmla="*/ 921787 w 3268922"/>
              <a:gd name="connsiteY35" fmla="*/ 409497 h 1945710"/>
              <a:gd name="connsiteX36" fmla="*/ 946202 w 3268922"/>
              <a:gd name="connsiteY36" fmla="*/ 409497 h 1945710"/>
              <a:gd name="connsiteX37" fmla="*/ 956065 w 3268922"/>
              <a:gd name="connsiteY37" fmla="*/ 409497 h 1945710"/>
              <a:gd name="connsiteX38" fmla="*/ 986455 w 3268922"/>
              <a:gd name="connsiteY38" fmla="*/ 409497 h 1945710"/>
              <a:gd name="connsiteX39" fmla="*/ 1241828 w 3268922"/>
              <a:gd name="connsiteY39" fmla="*/ 409497 h 1945710"/>
              <a:gd name="connsiteX40" fmla="*/ 1283452 w 3268922"/>
              <a:gd name="connsiteY40" fmla="*/ 409497 h 1945710"/>
              <a:gd name="connsiteX41" fmla="*/ 1283452 w 3268922"/>
              <a:gd name="connsiteY41" fmla="*/ 409497 h 1945710"/>
              <a:gd name="connsiteX42" fmla="*/ 1333161 w 3268922"/>
              <a:gd name="connsiteY42" fmla="*/ 409497 h 1945710"/>
              <a:gd name="connsiteX43" fmla="*/ 2037075 w 3268922"/>
              <a:gd name="connsiteY43" fmla="*/ 409497 h 1945710"/>
              <a:gd name="connsiteX44" fmla="*/ 2313612 w 3268922"/>
              <a:gd name="connsiteY44" fmla="*/ 150875 h 1945710"/>
              <a:gd name="connsiteX45" fmla="*/ 2389719 w 3268922"/>
              <a:gd name="connsiteY45" fmla="*/ 97 h 19457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3268922" h="1945710">
                <a:moveTo>
                  <a:pt x="2389719" y="97"/>
                </a:moveTo>
                <a:cubicBezTo>
                  <a:pt x="2417706" y="1764"/>
                  <a:pt x="2451881" y="24797"/>
                  <a:pt x="2489590" y="73289"/>
                </a:cubicBezTo>
                <a:cubicBezTo>
                  <a:pt x="2489590" y="73289"/>
                  <a:pt x="2489590" y="73289"/>
                  <a:pt x="3193503" y="771568"/>
                </a:cubicBezTo>
                <a:cubicBezTo>
                  <a:pt x="3294062" y="875016"/>
                  <a:pt x="3294062" y="1056052"/>
                  <a:pt x="3193503" y="1159501"/>
                </a:cubicBezTo>
                <a:lnTo>
                  <a:pt x="2489590" y="1883641"/>
                </a:lnTo>
                <a:cubicBezTo>
                  <a:pt x="2389031" y="1987090"/>
                  <a:pt x="2313612" y="1961228"/>
                  <a:pt x="2313612" y="1806055"/>
                </a:cubicBezTo>
                <a:cubicBezTo>
                  <a:pt x="2313612" y="1650882"/>
                  <a:pt x="2187913" y="1521571"/>
                  <a:pt x="2037075" y="1521571"/>
                </a:cubicBezTo>
                <a:cubicBezTo>
                  <a:pt x="2037075" y="1521571"/>
                  <a:pt x="2037075" y="1521571"/>
                  <a:pt x="1374210" y="1521571"/>
                </a:cubicBezTo>
                <a:lnTo>
                  <a:pt x="1283452" y="1521571"/>
                </a:lnTo>
                <a:lnTo>
                  <a:pt x="1283452" y="1521571"/>
                </a:lnTo>
                <a:lnTo>
                  <a:pt x="1275261" y="1521571"/>
                </a:lnTo>
                <a:cubicBezTo>
                  <a:pt x="1225697" y="1521571"/>
                  <a:pt x="1170414" y="1521571"/>
                  <a:pt x="1108752" y="1521571"/>
                </a:cubicBezTo>
                <a:lnTo>
                  <a:pt x="956065" y="1521571"/>
                </a:lnTo>
                <a:lnTo>
                  <a:pt x="947874" y="1521571"/>
                </a:lnTo>
                <a:lnTo>
                  <a:pt x="903970" y="1521571"/>
                </a:lnTo>
                <a:lnTo>
                  <a:pt x="781365" y="1521571"/>
                </a:lnTo>
                <a:lnTo>
                  <a:pt x="654774" y="1521571"/>
                </a:lnTo>
                <a:lnTo>
                  <a:pt x="646583" y="1521571"/>
                </a:lnTo>
                <a:lnTo>
                  <a:pt x="576583" y="1521571"/>
                </a:lnTo>
                <a:lnTo>
                  <a:pt x="480074" y="1521571"/>
                </a:lnTo>
                <a:cubicBezTo>
                  <a:pt x="418412" y="1521571"/>
                  <a:pt x="350372" y="1521571"/>
                  <a:pt x="275292" y="1521571"/>
                </a:cubicBezTo>
                <a:cubicBezTo>
                  <a:pt x="125133" y="1521571"/>
                  <a:pt x="0" y="1392260"/>
                  <a:pt x="0" y="1237087"/>
                </a:cubicBezTo>
                <a:cubicBezTo>
                  <a:pt x="0" y="1237087"/>
                  <a:pt x="0" y="1237087"/>
                  <a:pt x="0" y="693981"/>
                </a:cubicBezTo>
                <a:cubicBezTo>
                  <a:pt x="0" y="538808"/>
                  <a:pt x="125133" y="409497"/>
                  <a:pt x="275292" y="409497"/>
                </a:cubicBezTo>
                <a:cubicBezTo>
                  <a:pt x="275292" y="409497"/>
                  <a:pt x="275292" y="409497"/>
                  <a:pt x="501631" y="409497"/>
                </a:cubicBezTo>
                <a:lnTo>
                  <a:pt x="576583" y="409497"/>
                </a:lnTo>
                <a:cubicBezTo>
                  <a:pt x="576583" y="409497"/>
                  <a:pt x="576583" y="409497"/>
                  <a:pt x="604876" y="409497"/>
                </a:cubicBezTo>
                <a:lnTo>
                  <a:pt x="613150" y="409497"/>
                </a:lnTo>
                <a:lnTo>
                  <a:pt x="631842" y="409497"/>
                </a:lnTo>
                <a:lnTo>
                  <a:pt x="654774" y="409497"/>
                </a:lnTo>
                <a:lnTo>
                  <a:pt x="672070" y="409497"/>
                </a:lnTo>
                <a:cubicBezTo>
                  <a:pt x="703899" y="409497"/>
                  <a:pt x="746337" y="409497"/>
                  <a:pt x="802922" y="409497"/>
                </a:cubicBezTo>
                <a:lnTo>
                  <a:pt x="903970" y="409497"/>
                </a:lnTo>
                <a:lnTo>
                  <a:pt x="909249" y="409497"/>
                </a:lnTo>
                <a:lnTo>
                  <a:pt x="914441" y="409497"/>
                </a:lnTo>
                <a:lnTo>
                  <a:pt x="921787" y="409497"/>
                </a:lnTo>
                <a:lnTo>
                  <a:pt x="946202" y="409497"/>
                </a:lnTo>
                <a:lnTo>
                  <a:pt x="956065" y="409497"/>
                </a:lnTo>
                <a:lnTo>
                  <a:pt x="986455" y="409497"/>
                </a:lnTo>
                <a:cubicBezTo>
                  <a:pt x="1035946" y="409497"/>
                  <a:pt x="1115131" y="409497"/>
                  <a:pt x="1241828" y="409497"/>
                </a:cubicBezTo>
                <a:lnTo>
                  <a:pt x="1283452" y="409497"/>
                </a:lnTo>
                <a:lnTo>
                  <a:pt x="1283452" y="409497"/>
                </a:lnTo>
                <a:lnTo>
                  <a:pt x="1333161" y="409497"/>
                </a:lnTo>
                <a:cubicBezTo>
                  <a:pt x="1433721" y="409497"/>
                  <a:pt x="1634839" y="409497"/>
                  <a:pt x="2037075" y="409497"/>
                </a:cubicBezTo>
                <a:cubicBezTo>
                  <a:pt x="2187913" y="409497"/>
                  <a:pt x="2313612" y="306048"/>
                  <a:pt x="2313612" y="150875"/>
                </a:cubicBezTo>
                <a:cubicBezTo>
                  <a:pt x="2313612" y="53892"/>
                  <a:pt x="2343073" y="-2681"/>
                  <a:pt x="2389719" y="97"/>
                </a:cubicBezTo>
                <a:close/>
              </a:path>
            </a:pathLst>
          </a:custGeom>
          <a:solidFill>
            <a:srgbClr val="0078D2"/>
          </a:solidFill>
          <a:ln w="28575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noAutofit/>
          </a:bodyPr>
          <a:lstStyle/>
          <a:p>
            <a:pPr algn="ctr"/>
            <a:endParaRPr lang="zh-CN" altLang="en-US" dirty="0">
              <a:solidFill>
                <a:prstClr val="black"/>
              </a:solidFill>
            </a:endParaRPr>
          </a:p>
        </p:txBody>
      </p:sp>
      <p:sp>
        <p:nvSpPr>
          <p:cNvPr id="29" name="文本框 55"/>
          <p:cNvSpPr txBox="1"/>
          <p:nvPr/>
        </p:nvSpPr>
        <p:spPr>
          <a:xfrm>
            <a:off x="5346059" y="1925255"/>
            <a:ext cx="1124310" cy="25391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zh-CN" altLang="en-US" sz="1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项目公示</a:t>
            </a:r>
            <a:endParaRPr lang="zh-CN" altLang="en-US" sz="12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" name="任意多边形 7"/>
          <p:cNvSpPr/>
          <p:nvPr/>
        </p:nvSpPr>
        <p:spPr bwMode="auto">
          <a:xfrm>
            <a:off x="6666057" y="1672396"/>
            <a:ext cx="1086078" cy="786245"/>
          </a:xfrm>
          <a:custGeom>
            <a:avLst/>
            <a:gdLst>
              <a:gd name="connsiteX0" fmla="*/ 2389719 w 3268922"/>
              <a:gd name="connsiteY0" fmla="*/ 97 h 1945710"/>
              <a:gd name="connsiteX1" fmla="*/ 2489590 w 3268922"/>
              <a:gd name="connsiteY1" fmla="*/ 73289 h 1945710"/>
              <a:gd name="connsiteX2" fmla="*/ 3193503 w 3268922"/>
              <a:gd name="connsiteY2" fmla="*/ 771568 h 1945710"/>
              <a:gd name="connsiteX3" fmla="*/ 3193503 w 3268922"/>
              <a:gd name="connsiteY3" fmla="*/ 1159501 h 1945710"/>
              <a:gd name="connsiteX4" fmla="*/ 2489590 w 3268922"/>
              <a:gd name="connsiteY4" fmla="*/ 1883641 h 1945710"/>
              <a:gd name="connsiteX5" fmla="*/ 2313612 w 3268922"/>
              <a:gd name="connsiteY5" fmla="*/ 1806055 h 1945710"/>
              <a:gd name="connsiteX6" fmla="*/ 2037075 w 3268922"/>
              <a:gd name="connsiteY6" fmla="*/ 1521571 h 1945710"/>
              <a:gd name="connsiteX7" fmla="*/ 1374210 w 3268922"/>
              <a:gd name="connsiteY7" fmla="*/ 1521571 h 1945710"/>
              <a:gd name="connsiteX8" fmla="*/ 1283452 w 3268922"/>
              <a:gd name="connsiteY8" fmla="*/ 1521571 h 1945710"/>
              <a:gd name="connsiteX9" fmla="*/ 1283452 w 3268922"/>
              <a:gd name="connsiteY9" fmla="*/ 1521571 h 1945710"/>
              <a:gd name="connsiteX10" fmla="*/ 1275261 w 3268922"/>
              <a:gd name="connsiteY10" fmla="*/ 1521571 h 1945710"/>
              <a:gd name="connsiteX11" fmla="*/ 1108752 w 3268922"/>
              <a:gd name="connsiteY11" fmla="*/ 1521571 h 1945710"/>
              <a:gd name="connsiteX12" fmla="*/ 956065 w 3268922"/>
              <a:gd name="connsiteY12" fmla="*/ 1521571 h 1945710"/>
              <a:gd name="connsiteX13" fmla="*/ 947874 w 3268922"/>
              <a:gd name="connsiteY13" fmla="*/ 1521571 h 1945710"/>
              <a:gd name="connsiteX14" fmla="*/ 903970 w 3268922"/>
              <a:gd name="connsiteY14" fmla="*/ 1521571 h 1945710"/>
              <a:gd name="connsiteX15" fmla="*/ 781365 w 3268922"/>
              <a:gd name="connsiteY15" fmla="*/ 1521571 h 1945710"/>
              <a:gd name="connsiteX16" fmla="*/ 654774 w 3268922"/>
              <a:gd name="connsiteY16" fmla="*/ 1521571 h 1945710"/>
              <a:gd name="connsiteX17" fmla="*/ 646583 w 3268922"/>
              <a:gd name="connsiteY17" fmla="*/ 1521571 h 1945710"/>
              <a:gd name="connsiteX18" fmla="*/ 576583 w 3268922"/>
              <a:gd name="connsiteY18" fmla="*/ 1521571 h 1945710"/>
              <a:gd name="connsiteX19" fmla="*/ 480074 w 3268922"/>
              <a:gd name="connsiteY19" fmla="*/ 1521571 h 1945710"/>
              <a:gd name="connsiteX20" fmla="*/ 275292 w 3268922"/>
              <a:gd name="connsiteY20" fmla="*/ 1521571 h 1945710"/>
              <a:gd name="connsiteX21" fmla="*/ 0 w 3268922"/>
              <a:gd name="connsiteY21" fmla="*/ 1237087 h 1945710"/>
              <a:gd name="connsiteX22" fmla="*/ 0 w 3268922"/>
              <a:gd name="connsiteY22" fmla="*/ 693981 h 1945710"/>
              <a:gd name="connsiteX23" fmla="*/ 275292 w 3268922"/>
              <a:gd name="connsiteY23" fmla="*/ 409497 h 1945710"/>
              <a:gd name="connsiteX24" fmla="*/ 501631 w 3268922"/>
              <a:gd name="connsiteY24" fmla="*/ 409497 h 1945710"/>
              <a:gd name="connsiteX25" fmla="*/ 576583 w 3268922"/>
              <a:gd name="connsiteY25" fmla="*/ 409497 h 1945710"/>
              <a:gd name="connsiteX26" fmla="*/ 604876 w 3268922"/>
              <a:gd name="connsiteY26" fmla="*/ 409497 h 1945710"/>
              <a:gd name="connsiteX27" fmla="*/ 613150 w 3268922"/>
              <a:gd name="connsiteY27" fmla="*/ 409497 h 1945710"/>
              <a:gd name="connsiteX28" fmla="*/ 631842 w 3268922"/>
              <a:gd name="connsiteY28" fmla="*/ 409497 h 1945710"/>
              <a:gd name="connsiteX29" fmla="*/ 654774 w 3268922"/>
              <a:gd name="connsiteY29" fmla="*/ 409497 h 1945710"/>
              <a:gd name="connsiteX30" fmla="*/ 672070 w 3268922"/>
              <a:gd name="connsiteY30" fmla="*/ 409497 h 1945710"/>
              <a:gd name="connsiteX31" fmla="*/ 802922 w 3268922"/>
              <a:gd name="connsiteY31" fmla="*/ 409497 h 1945710"/>
              <a:gd name="connsiteX32" fmla="*/ 903970 w 3268922"/>
              <a:gd name="connsiteY32" fmla="*/ 409497 h 1945710"/>
              <a:gd name="connsiteX33" fmla="*/ 909249 w 3268922"/>
              <a:gd name="connsiteY33" fmla="*/ 409497 h 1945710"/>
              <a:gd name="connsiteX34" fmla="*/ 914441 w 3268922"/>
              <a:gd name="connsiteY34" fmla="*/ 409497 h 1945710"/>
              <a:gd name="connsiteX35" fmla="*/ 921787 w 3268922"/>
              <a:gd name="connsiteY35" fmla="*/ 409497 h 1945710"/>
              <a:gd name="connsiteX36" fmla="*/ 946202 w 3268922"/>
              <a:gd name="connsiteY36" fmla="*/ 409497 h 1945710"/>
              <a:gd name="connsiteX37" fmla="*/ 956065 w 3268922"/>
              <a:gd name="connsiteY37" fmla="*/ 409497 h 1945710"/>
              <a:gd name="connsiteX38" fmla="*/ 986455 w 3268922"/>
              <a:gd name="connsiteY38" fmla="*/ 409497 h 1945710"/>
              <a:gd name="connsiteX39" fmla="*/ 1241828 w 3268922"/>
              <a:gd name="connsiteY39" fmla="*/ 409497 h 1945710"/>
              <a:gd name="connsiteX40" fmla="*/ 1283452 w 3268922"/>
              <a:gd name="connsiteY40" fmla="*/ 409497 h 1945710"/>
              <a:gd name="connsiteX41" fmla="*/ 1283452 w 3268922"/>
              <a:gd name="connsiteY41" fmla="*/ 409497 h 1945710"/>
              <a:gd name="connsiteX42" fmla="*/ 1333161 w 3268922"/>
              <a:gd name="connsiteY42" fmla="*/ 409497 h 1945710"/>
              <a:gd name="connsiteX43" fmla="*/ 2037075 w 3268922"/>
              <a:gd name="connsiteY43" fmla="*/ 409497 h 1945710"/>
              <a:gd name="connsiteX44" fmla="*/ 2313612 w 3268922"/>
              <a:gd name="connsiteY44" fmla="*/ 150875 h 1945710"/>
              <a:gd name="connsiteX45" fmla="*/ 2389719 w 3268922"/>
              <a:gd name="connsiteY45" fmla="*/ 97 h 19457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3268922" h="1945710">
                <a:moveTo>
                  <a:pt x="2389719" y="97"/>
                </a:moveTo>
                <a:cubicBezTo>
                  <a:pt x="2417706" y="1764"/>
                  <a:pt x="2451881" y="24797"/>
                  <a:pt x="2489590" y="73289"/>
                </a:cubicBezTo>
                <a:cubicBezTo>
                  <a:pt x="2489590" y="73289"/>
                  <a:pt x="2489590" y="73289"/>
                  <a:pt x="3193503" y="771568"/>
                </a:cubicBezTo>
                <a:cubicBezTo>
                  <a:pt x="3294062" y="875016"/>
                  <a:pt x="3294062" y="1056052"/>
                  <a:pt x="3193503" y="1159501"/>
                </a:cubicBezTo>
                <a:lnTo>
                  <a:pt x="2489590" y="1883641"/>
                </a:lnTo>
                <a:cubicBezTo>
                  <a:pt x="2389031" y="1987090"/>
                  <a:pt x="2313612" y="1961228"/>
                  <a:pt x="2313612" y="1806055"/>
                </a:cubicBezTo>
                <a:cubicBezTo>
                  <a:pt x="2313612" y="1650882"/>
                  <a:pt x="2187913" y="1521571"/>
                  <a:pt x="2037075" y="1521571"/>
                </a:cubicBezTo>
                <a:cubicBezTo>
                  <a:pt x="2037075" y="1521571"/>
                  <a:pt x="2037075" y="1521571"/>
                  <a:pt x="1374210" y="1521571"/>
                </a:cubicBezTo>
                <a:lnTo>
                  <a:pt x="1283452" y="1521571"/>
                </a:lnTo>
                <a:lnTo>
                  <a:pt x="1283452" y="1521571"/>
                </a:lnTo>
                <a:lnTo>
                  <a:pt x="1275261" y="1521571"/>
                </a:lnTo>
                <a:cubicBezTo>
                  <a:pt x="1225697" y="1521571"/>
                  <a:pt x="1170414" y="1521571"/>
                  <a:pt x="1108752" y="1521571"/>
                </a:cubicBezTo>
                <a:lnTo>
                  <a:pt x="956065" y="1521571"/>
                </a:lnTo>
                <a:lnTo>
                  <a:pt x="947874" y="1521571"/>
                </a:lnTo>
                <a:lnTo>
                  <a:pt x="903970" y="1521571"/>
                </a:lnTo>
                <a:lnTo>
                  <a:pt x="781365" y="1521571"/>
                </a:lnTo>
                <a:lnTo>
                  <a:pt x="654774" y="1521571"/>
                </a:lnTo>
                <a:lnTo>
                  <a:pt x="646583" y="1521571"/>
                </a:lnTo>
                <a:lnTo>
                  <a:pt x="576583" y="1521571"/>
                </a:lnTo>
                <a:lnTo>
                  <a:pt x="480074" y="1521571"/>
                </a:lnTo>
                <a:cubicBezTo>
                  <a:pt x="418412" y="1521571"/>
                  <a:pt x="350372" y="1521571"/>
                  <a:pt x="275292" y="1521571"/>
                </a:cubicBezTo>
                <a:cubicBezTo>
                  <a:pt x="125133" y="1521571"/>
                  <a:pt x="0" y="1392260"/>
                  <a:pt x="0" y="1237087"/>
                </a:cubicBezTo>
                <a:cubicBezTo>
                  <a:pt x="0" y="1237087"/>
                  <a:pt x="0" y="1237087"/>
                  <a:pt x="0" y="693981"/>
                </a:cubicBezTo>
                <a:cubicBezTo>
                  <a:pt x="0" y="538808"/>
                  <a:pt x="125133" y="409497"/>
                  <a:pt x="275292" y="409497"/>
                </a:cubicBezTo>
                <a:cubicBezTo>
                  <a:pt x="275292" y="409497"/>
                  <a:pt x="275292" y="409497"/>
                  <a:pt x="501631" y="409497"/>
                </a:cubicBezTo>
                <a:lnTo>
                  <a:pt x="576583" y="409497"/>
                </a:lnTo>
                <a:cubicBezTo>
                  <a:pt x="576583" y="409497"/>
                  <a:pt x="576583" y="409497"/>
                  <a:pt x="604876" y="409497"/>
                </a:cubicBezTo>
                <a:lnTo>
                  <a:pt x="613150" y="409497"/>
                </a:lnTo>
                <a:lnTo>
                  <a:pt x="631842" y="409497"/>
                </a:lnTo>
                <a:lnTo>
                  <a:pt x="654774" y="409497"/>
                </a:lnTo>
                <a:lnTo>
                  <a:pt x="672070" y="409497"/>
                </a:lnTo>
                <a:cubicBezTo>
                  <a:pt x="703899" y="409497"/>
                  <a:pt x="746337" y="409497"/>
                  <a:pt x="802922" y="409497"/>
                </a:cubicBezTo>
                <a:lnTo>
                  <a:pt x="903970" y="409497"/>
                </a:lnTo>
                <a:lnTo>
                  <a:pt x="909249" y="409497"/>
                </a:lnTo>
                <a:lnTo>
                  <a:pt x="914441" y="409497"/>
                </a:lnTo>
                <a:lnTo>
                  <a:pt x="921787" y="409497"/>
                </a:lnTo>
                <a:lnTo>
                  <a:pt x="946202" y="409497"/>
                </a:lnTo>
                <a:lnTo>
                  <a:pt x="956065" y="409497"/>
                </a:lnTo>
                <a:lnTo>
                  <a:pt x="986455" y="409497"/>
                </a:lnTo>
                <a:cubicBezTo>
                  <a:pt x="1035946" y="409497"/>
                  <a:pt x="1115131" y="409497"/>
                  <a:pt x="1241828" y="409497"/>
                </a:cubicBezTo>
                <a:lnTo>
                  <a:pt x="1283452" y="409497"/>
                </a:lnTo>
                <a:lnTo>
                  <a:pt x="1283452" y="409497"/>
                </a:lnTo>
                <a:lnTo>
                  <a:pt x="1333161" y="409497"/>
                </a:lnTo>
                <a:cubicBezTo>
                  <a:pt x="1433721" y="409497"/>
                  <a:pt x="1634839" y="409497"/>
                  <a:pt x="2037075" y="409497"/>
                </a:cubicBezTo>
                <a:cubicBezTo>
                  <a:pt x="2187913" y="409497"/>
                  <a:pt x="2313612" y="306048"/>
                  <a:pt x="2313612" y="150875"/>
                </a:cubicBezTo>
                <a:cubicBezTo>
                  <a:pt x="2313612" y="53892"/>
                  <a:pt x="2343073" y="-2681"/>
                  <a:pt x="2389719" y="97"/>
                </a:cubicBezTo>
                <a:close/>
              </a:path>
            </a:pathLst>
          </a:custGeom>
          <a:solidFill>
            <a:srgbClr val="0078D2"/>
          </a:solidFill>
          <a:ln w="28575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noAutofit/>
          </a:bodyPr>
          <a:lstStyle/>
          <a:p>
            <a:pPr algn="ctr"/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33" name="文本框 55"/>
          <p:cNvSpPr txBox="1"/>
          <p:nvPr/>
        </p:nvSpPr>
        <p:spPr>
          <a:xfrm>
            <a:off x="6621469" y="1925255"/>
            <a:ext cx="1124310" cy="25391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zh-CN" altLang="en-US" sz="1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公示异议</a:t>
            </a:r>
            <a:endParaRPr lang="zh-CN" altLang="en-US" sz="12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5" name="任意多边形 7"/>
          <p:cNvSpPr/>
          <p:nvPr/>
        </p:nvSpPr>
        <p:spPr bwMode="auto">
          <a:xfrm>
            <a:off x="7972747" y="1632049"/>
            <a:ext cx="1105334" cy="802838"/>
          </a:xfrm>
          <a:custGeom>
            <a:avLst/>
            <a:gdLst>
              <a:gd name="connsiteX0" fmla="*/ 2389719 w 3268922"/>
              <a:gd name="connsiteY0" fmla="*/ 97 h 1945710"/>
              <a:gd name="connsiteX1" fmla="*/ 2489590 w 3268922"/>
              <a:gd name="connsiteY1" fmla="*/ 73289 h 1945710"/>
              <a:gd name="connsiteX2" fmla="*/ 3193503 w 3268922"/>
              <a:gd name="connsiteY2" fmla="*/ 771568 h 1945710"/>
              <a:gd name="connsiteX3" fmla="*/ 3193503 w 3268922"/>
              <a:gd name="connsiteY3" fmla="*/ 1159501 h 1945710"/>
              <a:gd name="connsiteX4" fmla="*/ 2489590 w 3268922"/>
              <a:gd name="connsiteY4" fmla="*/ 1883641 h 1945710"/>
              <a:gd name="connsiteX5" fmla="*/ 2313612 w 3268922"/>
              <a:gd name="connsiteY5" fmla="*/ 1806055 h 1945710"/>
              <a:gd name="connsiteX6" fmla="*/ 2037075 w 3268922"/>
              <a:gd name="connsiteY6" fmla="*/ 1521571 h 1945710"/>
              <a:gd name="connsiteX7" fmla="*/ 1374210 w 3268922"/>
              <a:gd name="connsiteY7" fmla="*/ 1521571 h 1945710"/>
              <a:gd name="connsiteX8" fmla="*/ 1283452 w 3268922"/>
              <a:gd name="connsiteY8" fmla="*/ 1521571 h 1945710"/>
              <a:gd name="connsiteX9" fmla="*/ 1283452 w 3268922"/>
              <a:gd name="connsiteY9" fmla="*/ 1521571 h 1945710"/>
              <a:gd name="connsiteX10" fmla="*/ 1275261 w 3268922"/>
              <a:gd name="connsiteY10" fmla="*/ 1521571 h 1945710"/>
              <a:gd name="connsiteX11" fmla="*/ 1108752 w 3268922"/>
              <a:gd name="connsiteY11" fmla="*/ 1521571 h 1945710"/>
              <a:gd name="connsiteX12" fmla="*/ 956065 w 3268922"/>
              <a:gd name="connsiteY12" fmla="*/ 1521571 h 1945710"/>
              <a:gd name="connsiteX13" fmla="*/ 947874 w 3268922"/>
              <a:gd name="connsiteY13" fmla="*/ 1521571 h 1945710"/>
              <a:gd name="connsiteX14" fmla="*/ 903970 w 3268922"/>
              <a:gd name="connsiteY14" fmla="*/ 1521571 h 1945710"/>
              <a:gd name="connsiteX15" fmla="*/ 781365 w 3268922"/>
              <a:gd name="connsiteY15" fmla="*/ 1521571 h 1945710"/>
              <a:gd name="connsiteX16" fmla="*/ 654774 w 3268922"/>
              <a:gd name="connsiteY16" fmla="*/ 1521571 h 1945710"/>
              <a:gd name="connsiteX17" fmla="*/ 646583 w 3268922"/>
              <a:gd name="connsiteY17" fmla="*/ 1521571 h 1945710"/>
              <a:gd name="connsiteX18" fmla="*/ 576583 w 3268922"/>
              <a:gd name="connsiteY18" fmla="*/ 1521571 h 1945710"/>
              <a:gd name="connsiteX19" fmla="*/ 480074 w 3268922"/>
              <a:gd name="connsiteY19" fmla="*/ 1521571 h 1945710"/>
              <a:gd name="connsiteX20" fmla="*/ 275292 w 3268922"/>
              <a:gd name="connsiteY20" fmla="*/ 1521571 h 1945710"/>
              <a:gd name="connsiteX21" fmla="*/ 0 w 3268922"/>
              <a:gd name="connsiteY21" fmla="*/ 1237087 h 1945710"/>
              <a:gd name="connsiteX22" fmla="*/ 0 w 3268922"/>
              <a:gd name="connsiteY22" fmla="*/ 693981 h 1945710"/>
              <a:gd name="connsiteX23" fmla="*/ 275292 w 3268922"/>
              <a:gd name="connsiteY23" fmla="*/ 409497 h 1945710"/>
              <a:gd name="connsiteX24" fmla="*/ 501631 w 3268922"/>
              <a:gd name="connsiteY24" fmla="*/ 409497 h 1945710"/>
              <a:gd name="connsiteX25" fmla="*/ 576583 w 3268922"/>
              <a:gd name="connsiteY25" fmla="*/ 409497 h 1945710"/>
              <a:gd name="connsiteX26" fmla="*/ 604876 w 3268922"/>
              <a:gd name="connsiteY26" fmla="*/ 409497 h 1945710"/>
              <a:gd name="connsiteX27" fmla="*/ 613150 w 3268922"/>
              <a:gd name="connsiteY27" fmla="*/ 409497 h 1945710"/>
              <a:gd name="connsiteX28" fmla="*/ 631842 w 3268922"/>
              <a:gd name="connsiteY28" fmla="*/ 409497 h 1945710"/>
              <a:gd name="connsiteX29" fmla="*/ 654774 w 3268922"/>
              <a:gd name="connsiteY29" fmla="*/ 409497 h 1945710"/>
              <a:gd name="connsiteX30" fmla="*/ 672070 w 3268922"/>
              <a:gd name="connsiteY30" fmla="*/ 409497 h 1945710"/>
              <a:gd name="connsiteX31" fmla="*/ 802922 w 3268922"/>
              <a:gd name="connsiteY31" fmla="*/ 409497 h 1945710"/>
              <a:gd name="connsiteX32" fmla="*/ 903970 w 3268922"/>
              <a:gd name="connsiteY32" fmla="*/ 409497 h 1945710"/>
              <a:gd name="connsiteX33" fmla="*/ 909249 w 3268922"/>
              <a:gd name="connsiteY33" fmla="*/ 409497 h 1945710"/>
              <a:gd name="connsiteX34" fmla="*/ 914441 w 3268922"/>
              <a:gd name="connsiteY34" fmla="*/ 409497 h 1945710"/>
              <a:gd name="connsiteX35" fmla="*/ 921787 w 3268922"/>
              <a:gd name="connsiteY35" fmla="*/ 409497 h 1945710"/>
              <a:gd name="connsiteX36" fmla="*/ 946202 w 3268922"/>
              <a:gd name="connsiteY36" fmla="*/ 409497 h 1945710"/>
              <a:gd name="connsiteX37" fmla="*/ 956065 w 3268922"/>
              <a:gd name="connsiteY37" fmla="*/ 409497 h 1945710"/>
              <a:gd name="connsiteX38" fmla="*/ 986455 w 3268922"/>
              <a:gd name="connsiteY38" fmla="*/ 409497 h 1945710"/>
              <a:gd name="connsiteX39" fmla="*/ 1241828 w 3268922"/>
              <a:gd name="connsiteY39" fmla="*/ 409497 h 1945710"/>
              <a:gd name="connsiteX40" fmla="*/ 1283452 w 3268922"/>
              <a:gd name="connsiteY40" fmla="*/ 409497 h 1945710"/>
              <a:gd name="connsiteX41" fmla="*/ 1283452 w 3268922"/>
              <a:gd name="connsiteY41" fmla="*/ 409497 h 1945710"/>
              <a:gd name="connsiteX42" fmla="*/ 1333161 w 3268922"/>
              <a:gd name="connsiteY42" fmla="*/ 409497 h 1945710"/>
              <a:gd name="connsiteX43" fmla="*/ 2037075 w 3268922"/>
              <a:gd name="connsiteY43" fmla="*/ 409497 h 1945710"/>
              <a:gd name="connsiteX44" fmla="*/ 2313612 w 3268922"/>
              <a:gd name="connsiteY44" fmla="*/ 150875 h 1945710"/>
              <a:gd name="connsiteX45" fmla="*/ 2389719 w 3268922"/>
              <a:gd name="connsiteY45" fmla="*/ 97 h 19457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3268922" h="1945710">
                <a:moveTo>
                  <a:pt x="2389719" y="97"/>
                </a:moveTo>
                <a:cubicBezTo>
                  <a:pt x="2417706" y="1764"/>
                  <a:pt x="2451881" y="24797"/>
                  <a:pt x="2489590" y="73289"/>
                </a:cubicBezTo>
                <a:cubicBezTo>
                  <a:pt x="2489590" y="73289"/>
                  <a:pt x="2489590" y="73289"/>
                  <a:pt x="3193503" y="771568"/>
                </a:cubicBezTo>
                <a:cubicBezTo>
                  <a:pt x="3294062" y="875016"/>
                  <a:pt x="3294062" y="1056052"/>
                  <a:pt x="3193503" y="1159501"/>
                </a:cubicBezTo>
                <a:lnTo>
                  <a:pt x="2489590" y="1883641"/>
                </a:lnTo>
                <a:cubicBezTo>
                  <a:pt x="2389031" y="1987090"/>
                  <a:pt x="2313612" y="1961228"/>
                  <a:pt x="2313612" y="1806055"/>
                </a:cubicBezTo>
                <a:cubicBezTo>
                  <a:pt x="2313612" y="1650882"/>
                  <a:pt x="2187913" y="1521571"/>
                  <a:pt x="2037075" y="1521571"/>
                </a:cubicBezTo>
                <a:cubicBezTo>
                  <a:pt x="2037075" y="1521571"/>
                  <a:pt x="2037075" y="1521571"/>
                  <a:pt x="1374210" y="1521571"/>
                </a:cubicBezTo>
                <a:lnTo>
                  <a:pt x="1283452" y="1521571"/>
                </a:lnTo>
                <a:lnTo>
                  <a:pt x="1283452" y="1521571"/>
                </a:lnTo>
                <a:lnTo>
                  <a:pt x="1275261" y="1521571"/>
                </a:lnTo>
                <a:cubicBezTo>
                  <a:pt x="1225697" y="1521571"/>
                  <a:pt x="1170414" y="1521571"/>
                  <a:pt x="1108752" y="1521571"/>
                </a:cubicBezTo>
                <a:lnTo>
                  <a:pt x="956065" y="1521571"/>
                </a:lnTo>
                <a:lnTo>
                  <a:pt x="947874" y="1521571"/>
                </a:lnTo>
                <a:lnTo>
                  <a:pt x="903970" y="1521571"/>
                </a:lnTo>
                <a:lnTo>
                  <a:pt x="781365" y="1521571"/>
                </a:lnTo>
                <a:lnTo>
                  <a:pt x="654774" y="1521571"/>
                </a:lnTo>
                <a:lnTo>
                  <a:pt x="646583" y="1521571"/>
                </a:lnTo>
                <a:lnTo>
                  <a:pt x="576583" y="1521571"/>
                </a:lnTo>
                <a:lnTo>
                  <a:pt x="480074" y="1521571"/>
                </a:lnTo>
                <a:cubicBezTo>
                  <a:pt x="418412" y="1521571"/>
                  <a:pt x="350372" y="1521571"/>
                  <a:pt x="275292" y="1521571"/>
                </a:cubicBezTo>
                <a:cubicBezTo>
                  <a:pt x="125133" y="1521571"/>
                  <a:pt x="0" y="1392260"/>
                  <a:pt x="0" y="1237087"/>
                </a:cubicBezTo>
                <a:cubicBezTo>
                  <a:pt x="0" y="1237087"/>
                  <a:pt x="0" y="1237087"/>
                  <a:pt x="0" y="693981"/>
                </a:cubicBezTo>
                <a:cubicBezTo>
                  <a:pt x="0" y="538808"/>
                  <a:pt x="125133" y="409497"/>
                  <a:pt x="275292" y="409497"/>
                </a:cubicBezTo>
                <a:cubicBezTo>
                  <a:pt x="275292" y="409497"/>
                  <a:pt x="275292" y="409497"/>
                  <a:pt x="501631" y="409497"/>
                </a:cubicBezTo>
                <a:lnTo>
                  <a:pt x="576583" y="409497"/>
                </a:lnTo>
                <a:cubicBezTo>
                  <a:pt x="576583" y="409497"/>
                  <a:pt x="576583" y="409497"/>
                  <a:pt x="604876" y="409497"/>
                </a:cubicBezTo>
                <a:lnTo>
                  <a:pt x="613150" y="409497"/>
                </a:lnTo>
                <a:lnTo>
                  <a:pt x="631842" y="409497"/>
                </a:lnTo>
                <a:lnTo>
                  <a:pt x="654774" y="409497"/>
                </a:lnTo>
                <a:lnTo>
                  <a:pt x="672070" y="409497"/>
                </a:lnTo>
                <a:cubicBezTo>
                  <a:pt x="703899" y="409497"/>
                  <a:pt x="746337" y="409497"/>
                  <a:pt x="802922" y="409497"/>
                </a:cubicBezTo>
                <a:lnTo>
                  <a:pt x="903970" y="409497"/>
                </a:lnTo>
                <a:lnTo>
                  <a:pt x="909249" y="409497"/>
                </a:lnTo>
                <a:lnTo>
                  <a:pt x="914441" y="409497"/>
                </a:lnTo>
                <a:lnTo>
                  <a:pt x="921787" y="409497"/>
                </a:lnTo>
                <a:lnTo>
                  <a:pt x="946202" y="409497"/>
                </a:lnTo>
                <a:lnTo>
                  <a:pt x="956065" y="409497"/>
                </a:lnTo>
                <a:lnTo>
                  <a:pt x="986455" y="409497"/>
                </a:lnTo>
                <a:cubicBezTo>
                  <a:pt x="1035946" y="409497"/>
                  <a:pt x="1115131" y="409497"/>
                  <a:pt x="1241828" y="409497"/>
                </a:cubicBezTo>
                <a:lnTo>
                  <a:pt x="1283452" y="409497"/>
                </a:lnTo>
                <a:lnTo>
                  <a:pt x="1283452" y="409497"/>
                </a:lnTo>
                <a:lnTo>
                  <a:pt x="1333161" y="409497"/>
                </a:lnTo>
                <a:cubicBezTo>
                  <a:pt x="1433721" y="409497"/>
                  <a:pt x="1634839" y="409497"/>
                  <a:pt x="2037075" y="409497"/>
                </a:cubicBezTo>
                <a:cubicBezTo>
                  <a:pt x="2187913" y="409497"/>
                  <a:pt x="2313612" y="306048"/>
                  <a:pt x="2313612" y="150875"/>
                </a:cubicBezTo>
                <a:cubicBezTo>
                  <a:pt x="2313612" y="53892"/>
                  <a:pt x="2343073" y="-2681"/>
                  <a:pt x="2389719" y="97"/>
                </a:cubicBezTo>
                <a:close/>
              </a:path>
            </a:pathLst>
          </a:custGeom>
          <a:solidFill>
            <a:srgbClr val="0078D2"/>
          </a:solidFill>
          <a:ln w="28575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noAutofit/>
          </a:bodyPr>
          <a:lstStyle/>
          <a:p>
            <a:pPr algn="ctr"/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37" name="文本框 55"/>
          <p:cNvSpPr txBox="1"/>
          <p:nvPr/>
        </p:nvSpPr>
        <p:spPr>
          <a:xfrm>
            <a:off x="7896879" y="1920589"/>
            <a:ext cx="1124310" cy="25391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zh-CN" altLang="en-US" sz="1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验收结束</a:t>
            </a:r>
            <a:endParaRPr lang="zh-CN" altLang="en-US" sz="12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9" name="任意多边形 7"/>
          <p:cNvSpPr/>
          <p:nvPr/>
        </p:nvSpPr>
        <p:spPr bwMode="auto">
          <a:xfrm>
            <a:off x="206932" y="3728573"/>
            <a:ext cx="1105334" cy="802838"/>
          </a:xfrm>
          <a:custGeom>
            <a:avLst/>
            <a:gdLst>
              <a:gd name="connsiteX0" fmla="*/ 2389719 w 3268922"/>
              <a:gd name="connsiteY0" fmla="*/ 97 h 1945710"/>
              <a:gd name="connsiteX1" fmla="*/ 2489590 w 3268922"/>
              <a:gd name="connsiteY1" fmla="*/ 73289 h 1945710"/>
              <a:gd name="connsiteX2" fmla="*/ 3193503 w 3268922"/>
              <a:gd name="connsiteY2" fmla="*/ 771568 h 1945710"/>
              <a:gd name="connsiteX3" fmla="*/ 3193503 w 3268922"/>
              <a:gd name="connsiteY3" fmla="*/ 1159501 h 1945710"/>
              <a:gd name="connsiteX4" fmla="*/ 2489590 w 3268922"/>
              <a:gd name="connsiteY4" fmla="*/ 1883641 h 1945710"/>
              <a:gd name="connsiteX5" fmla="*/ 2313612 w 3268922"/>
              <a:gd name="connsiteY5" fmla="*/ 1806055 h 1945710"/>
              <a:gd name="connsiteX6" fmla="*/ 2037075 w 3268922"/>
              <a:gd name="connsiteY6" fmla="*/ 1521571 h 1945710"/>
              <a:gd name="connsiteX7" fmla="*/ 1374210 w 3268922"/>
              <a:gd name="connsiteY7" fmla="*/ 1521571 h 1945710"/>
              <a:gd name="connsiteX8" fmla="*/ 1283452 w 3268922"/>
              <a:gd name="connsiteY8" fmla="*/ 1521571 h 1945710"/>
              <a:gd name="connsiteX9" fmla="*/ 1283452 w 3268922"/>
              <a:gd name="connsiteY9" fmla="*/ 1521571 h 1945710"/>
              <a:gd name="connsiteX10" fmla="*/ 1275261 w 3268922"/>
              <a:gd name="connsiteY10" fmla="*/ 1521571 h 1945710"/>
              <a:gd name="connsiteX11" fmla="*/ 1108752 w 3268922"/>
              <a:gd name="connsiteY11" fmla="*/ 1521571 h 1945710"/>
              <a:gd name="connsiteX12" fmla="*/ 956065 w 3268922"/>
              <a:gd name="connsiteY12" fmla="*/ 1521571 h 1945710"/>
              <a:gd name="connsiteX13" fmla="*/ 947874 w 3268922"/>
              <a:gd name="connsiteY13" fmla="*/ 1521571 h 1945710"/>
              <a:gd name="connsiteX14" fmla="*/ 903970 w 3268922"/>
              <a:gd name="connsiteY14" fmla="*/ 1521571 h 1945710"/>
              <a:gd name="connsiteX15" fmla="*/ 781365 w 3268922"/>
              <a:gd name="connsiteY15" fmla="*/ 1521571 h 1945710"/>
              <a:gd name="connsiteX16" fmla="*/ 654774 w 3268922"/>
              <a:gd name="connsiteY16" fmla="*/ 1521571 h 1945710"/>
              <a:gd name="connsiteX17" fmla="*/ 646583 w 3268922"/>
              <a:gd name="connsiteY17" fmla="*/ 1521571 h 1945710"/>
              <a:gd name="connsiteX18" fmla="*/ 576583 w 3268922"/>
              <a:gd name="connsiteY18" fmla="*/ 1521571 h 1945710"/>
              <a:gd name="connsiteX19" fmla="*/ 480074 w 3268922"/>
              <a:gd name="connsiteY19" fmla="*/ 1521571 h 1945710"/>
              <a:gd name="connsiteX20" fmla="*/ 275292 w 3268922"/>
              <a:gd name="connsiteY20" fmla="*/ 1521571 h 1945710"/>
              <a:gd name="connsiteX21" fmla="*/ 0 w 3268922"/>
              <a:gd name="connsiteY21" fmla="*/ 1237087 h 1945710"/>
              <a:gd name="connsiteX22" fmla="*/ 0 w 3268922"/>
              <a:gd name="connsiteY22" fmla="*/ 693981 h 1945710"/>
              <a:gd name="connsiteX23" fmla="*/ 275292 w 3268922"/>
              <a:gd name="connsiteY23" fmla="*/ 409497 h 1945710"/>
              <a:gd name="connsiteX24" fmla="*/ 501631 w 3268922"/>
              <a:gd name="connsiteY24" fmla="*/ 409497 h 1945710"/>
              <a:gd name="connsiteX25" fmla="*/ 576583 w 3268922"/>
              <a:gd name="connsiteY25" fmla="*/ 409497 h 1945710"/>
              <a:gd name="connsiteX26" fmla="*/ 604876 w 3268922"/>
              <a:gd name="connsiteY26" fmla="*/ 409497 h 1945710"/>
              <a:gd name="connsiteX27" fmla="*/ 613150 w 3268922"/>
              <a:gd name="connsiteY27" fmla="*/ 409497 h 1945710"/>
              <a:gd name="connsiteX28" fmla="*/ 631842 w 3268922"/>
              <a:gd name="connsiteY28" fmla="*/ 409497 h 1945710"/>
              <a:gd name="connsiteX29" fmla="*/ 654774 w 3268922"/>
              <a:gd name="connsiteY29" fmla="*/ 409497 h 1945710"/>
              <a:gd name="connsiteX30" fmla="*/ 672070 w 3268922"/>
              <a:gd name="connsiteY30" fmla="*/ 409497 h 1945710"/>
              <a:gd name="connsiteX31" fmla="*/ 802922 w 3268922"/>
              <a:gd name="connsiteY31" fmla="*/ 409497 h 1945710"/>
              <a:gd name="connsiteX32" fmla="*/ 903970 w 3268922"/>
              <a:gd name="connsiteY32" fmla="*/ 409497 h 1945710"/>
              <a:gd name="connsiteX33" fmla="*/ 909249 w 3268922"/>
              <a:gd name="connsiteY33" fmla="*/ 409497 h 1945710"/>
              <a:gd name="connsiteX34" fmla="*/ 914441 w 3268922"/>
              <a:gd name="connsiteY34" fmla="*/ 409497 h 1945710"/>
              <a:gd name="connsiteX35" fmla="*/ 921787 w 3268922"/>
              <a:gd name="connsiteY35" fmla="*/ 409497 h 1945710"/>
              <a:gd name="connsiteX36" fmla="*/ 946202 w 3268922"/>
              <a:gd name="connsiteY36" fmla="*/ 409497 h 1945710"/>
              <a:gd name="connsiteX37" fmla="*/ 956065 w 3268922"/>
              <a:gd name="connsiteY37" fmla="*/ 409497 h 1945710"/>
              <a:gd name="connsiteX38" fmla="*/ 986455 w 3268922"/>
              <a:gd name="connsiteY38" fmla="*/ 409497 h 1945710"/>
              <a:gd name="connsiteX39" fmla="*/ 1241828 w 3268922"/>
              <a:gd name="connsiteY39" fmla="*/ 409497 h 1945710"/>
              <a:gd name="connsiteX40" fmla="*/ 1283452 w 3268922"/>
              <a:gd name="connsiteY40" fmla="*/ 409497 h 1945710"/>
              <a:gd name="connsiteX41" fmla="*/ 1283452 w 3268922"/>
              <a:gd name="connsiteY41" fmla="*/ 409497 h 1945710"/>
              <a:gd name="connsiteX42" fmla="*/ 1333161 w 3268922"/>
              <a:gd name="connsiteY42" fmla="*/ 409497 h 1945710"/>
              <a:gd name="connsiteX43" fmla="*/ 2037075 w 3268922"/>
              <a:gd name="connsiteY43" fmla="*/ 409497 h 1945710"/>
              <a:gd name="connsiteX44" fmla="*/ 2313612 w 3268922"/>
              <a:gd name="connsiteY44" fmla="*/ 150875 h 1945710"/>
              <a:gd name="connsiteX45" fmla="*/ 2389719 w 3268922"/>
              <a:gd name="connsiteY45" fmla="*/ 97 h 19457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3268922" h="1945710">
                <a:moveTo>
                  <a:pt x="2389719" y="97"/>
                </a:moveTo>
                <a:cubicBezTo>
                  <a:pt x="2417706" y="1764"/>
                  <a:pt x="2451881" y="24797"/>
                  <a:pt x="2489590" y="73289"/>
                </a:cubicBezTo>
                <a:cubicBezTo>
                  <a:pt x="2489590" y="73289"/>
                  <a:pt x="2489590" y="73289"/>
                  <a:pt x="3193503" y="771568"/>
                </a:cubicBezTo>
                <a:cubicBezTo>
                  <a:pt x="3294062" y="875016"/>
                  <a:pt x="3294062" y="1056052"/>
                  <a:pt x="3193503" y="1159501"/>
                </a:cubicBezTo>
                <a:lnTo>
                  <a:pt x="2489590" y="1883641"/>
                </a:lnTo>
                <a:cubicBezTo>
                  <a:pt x="2389031" y="1987090"/>
                  <a:pt x="2313612" y="1961228"/>
                  <a:pt x="2313612" y="1806055"/>
                </a:cubicBezTo>
                <a:cubicBezTo>
                  <a:pt x="2313612" y="1650882"/>
                  <a:pt x="2187913" y="1521571"/>
                  <a:pt x="2037075" y="1521571"/>
                </a:cubicBezTo>
                <a:cubicBezTo>
                  <a:pt x="2037075" y="1521571"/>
                  <a:pt x="2037075" y="1521571"/>
                  <a:pt x="1374210" y="1521571"/>
                </a:cubicBezTo>
                <a:lnTo>
                  <a:pt x="1283452" y="1521571"/>
                </a:lnTo>
                <a:lnTo>
                  <a:pt x="1283452" y="1521571"/>
                </a:lnTo>
                <a:lnTo>
                  <a:pt x="1275261" y="1521571"/>
                </a:lnTo>
                <a:cubicBezTo>
                  <a:pt x="1225697" y="1521571"/>
                  <a:pt x="1170414" y="1521571"/>
                  <a:pt x="1108752" y="1521571"/>
                </a:cubicBezTo>
                <a:lnTo>
                  <a:pt x="956065" y="1521571"/>
                </a:lnTo>
                <a:lnTo>
                  <a:pt x="947874" y="1521571"/>
                </a:lnTo>
                <a:lnTo>
                  <a:pt x="903970" y="1521571"/>
                </a:lnTo>
                <a:lnTo>
                  <a:pt x="781365" y="1521571"/>
                </a:lnTo>
                <a:lnTo>
                  <a:pt x="654774" y="1521571"/>
                </a:lnTo>
                <a:lnTo>
                  <a:pt x="646583" y="1521571"/>
                </a:lnTo>
                <a:lnTo>
                  <a:pt x="576583" y="1521571"/>
                </a:lnTo>
                <a:lnTo>
                  <a:pt x="480074" y="1521571"/>
                </a:lnTo>
                <a:cubicBezTo>
                  <a:pt x="418412" y="1521571"/>
                  <a:pt x="350372" y="1521571"/>
                  <a:pt x="275292" y="1521571"/>
                </a:cubicBezTo>
                <a:cubicBezTo>
                  <a:pt x="125133" y="1521571"/>
                  <a:pt x="0" y="1392260"/>
                  <a:pt x="0" y="1237087"/>
                </a:cubicBezTo>
                <a:cubicBezTo>
                  <a:pt x="0" y="1237087"/>
                  <a:pt x="0" y="1237087"/>
                  <a:pt x="0" y="693981"/>
                </a:cubicBezTo>
                <a:cubicBezTo>
                  <a:pt x="0" y="538808"/>
                  <a:pt x="125133" y="409497"/>
                  <a:pt x="275292" y="409497"/>
                </a:cubicBezTo>
                <a:cubicBezTo>
                  <a:pt x="275292" y="409497"/>
                  <a:pt x="275292" y="409497"/>
                  <a:pt x="501631" y="409497"/>
                </a:cubicBezTo>
                <a:lnTo>
                  <a:pt x="576583" y="409497"/>
                </a:lnTo>
                <a:cubicBezTo>
                  <a:pt x="576583" y="409497"/>
                  <a:pt x="576583" y="409497"/>
                  <a:pt x="604876" y="409497"/>
                </a:cubicBezTo>
                <a:lnTo>
                  <a:pt x="613150" y="409497"/>
                </a:lnTo>
                <a:lnTo>
                  <a:pt x="631842" y="409497"/>
                </a:lnTo>
                <a:lnTo>
                  <a:pt x="654774" y="409497"/>
                </a:lnTo>
                <a:lnTo>
                  <a:pt x="672070" y="409497"/>
                </a:lnTo>
                <a:cubicBezTo>
                  <a:pt x="703899" y="409497"/>
                  <a:pt x="746337" y="409497"/>
                  <a:pt x="802922" y="409497"/>
                </a:cubicBezTo>
                <a:lnTo>
                  <a:pt x="903970" y="409497"/>
                </a:lnTo>
                <a:lnTo>
                  <a:pt x="909249" y="409497"/>
                </a:lnTo>
                <a:lnTo>
                  <a:pt x="914441" y="409497"/>
                </a:lnTo>
                <a:lnTo>
                  <a:pt x="921787" y="409497"/>
                </a:lnTo>
                <a:lnTo>
                  <a:pt x="946202" y="409497"/>
                </a:lnTo>
                <a:lnTo>
                  <a:pt x="956065" y="409497"/>
                </a:lnTo>
                <a:lnTo>
                  <a:pt x="986455" y="409497"/>
                </a:lnTo>
                <a:cubicBezTo>
                  <a:pt x="1035946" y="409497"/>
                  <a:pt x="1115131" y="409497"/>
                  <a:pt x="1241828" y="409497"/>
                </a:cubicBezTo>
                <a:lnTo>
                  <a:pt x="1283452" y="409497"/>
                </a:lnTo>
                <a:lnTo>
                  <a:pt x="1283452" y="409497"/>
                </a:lnTo>
                <a:lnTo>
                  <a:pt x="1333161" y="409497"/>
                </a:lnTo>
                <a:cubicBezTo>
                  <a:pt x="1433721" y="409497"/>
                  <a:pt x="1634839" y="409497"/>
                  <a:pt x="2037075" y="409497"/>
                </a:cubicBezTo>
                <a:cubicBezTo>
                  <a:pt x="2187913" y="409497"/>
                  <a:pt x="2313612" y="306048"/>
                  <a:pt x="2313612" y="150875"/>
                </a:cubicBezTo>
                <a:cubicBezTo>
                  <a:pt x="2313612" y="53892"/>
                  <a:pt x="2343073" y="-2681"/>
                  <a:pt x="2389719" y="97"/>
                </a:cubicBezTo>
                <a:close/>
              </a:path>
            </a:pathLst>
          </a:custGeom>
          <a:solidFill>
            <a:srgbClr val="0078D2"/>
          </a:solidFill>
          <a:ln w="28575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noAutofit/>
          </a:bodyPr>
          <a:lstStyle/>
          <a:p>
            <a:pPr algn="ctr"/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41" name="文本框 55"/>
          <p:cNvSpPr txBox="1"/>
          <p:nvPr/>
        </p:nvSpPr>
        <p:spPr>
          <a:xfrm>
            <a:off x="171314" y="3922340"/>
            <a:ext cx="1124310" cy="4375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zh-CN" altLang="en-US" sz="1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个人用户填写验收申请</a:t>
            </a:r>
            <a:endParaRPr lang="zh-CN" altLang="en-US" sz="12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3" name="任意多边形 7"/>
          <p:cNvSpPr/>
          <p:nvPr/>
        </p:nvSpPr>
        <p:spPr bwMode="auto">
          <a:xfrm>
            <a:off x="1509390" y="3696256"/>
            <a:ext cx="1048837" cy="830997"/>
          </a:xfrm>
          <a:custGeom>
            <a:avLst/>
            <a:gdLst>
              <a:gd name="connsiteX0" fmla="*/ 2389719 w 3268922"/>
              <a:gd name="connsiteY0" fmla="*/ 97 h 1945710"/>
              <a:gd name="connsiteX1" fmla="*/ 2489590 w 3268922"/>
              <a:gd name="connsiteY1" fmla="*/ 73289 h 1945710"/>
              <a:gd name="connsiteX2" fmla="*/ 3193503 w 3268922"/>
              <a:gd name="connsiteY2" fmla="*/ 771568 h 1945710"/>
              <a:gd name="connsiteX3" fmla="*/ 3193503 w 3268922"/>
              <a:gd name="connsiteY3" fmla="*/ 1159501 h 1945710"/>
              <a:gd name="connsiteX4" fmla="*/ 2489590 w 3268922"/>
              <a:gd name="connsiteY4" fmla="*/ 1883641 h 1945710"/>
              <a:gd name="connsiteX5" fmla="*/ 2313612 w 3268922"/>
              <a:gd name="connsiteY5" fmla="*/ 1806055 h 1945710"/>
              <a:gd name="connsiteX6" fmla="*/ 2037075 w 3268922"/>
              <a:gd name="connsiteY6" fmla="*/ 1521571 h 1945710"/>
              <a:gd name="connsiteX7" fmla="*/ 1374210 w 3268922"/>
              <a:gd name="connsiteY7" fmla="*/ 1521571 h 1945710"/>
              <a:gd name="connsiteX8" fmla="*/ 1283452 w 3268922"/>
              <a:gd name="connsiteY8" fmla="*/ 1521571 h 1945710"/>
              <a:gd name="connsiteX9" fmla="*/ 1283452 w 3268922"/>
              <a:gd name="connsiteY9" fmla="*/ 1521571 h 1945710"/>
              <a:gd name="connsiteX10" fmla="*/ 1275261 w 3268922"/>
              <a:gd name="connsiteY10" fmla="*/ 1521571 h 1945710"/>
              <a:gd name="connsiteX11" fmla="*/ 1108752 w 3268922"/>
              <a:gd name="connsiteY11" fmla="*/ 1521571 h 1945710"/>
              <a:gd name="connsiteX12" fmla="*/ 956065 w 3268922"/>
              <a:gd name="connsiteY12" fmla="*/ 1521571 h 1945710"/>
              <a:gd name="connsiteX13" fmla="*/ 947874 w 3268922"/>
              <a:gd name="connsiteY13" fmla="*/ 1521571 h 1945710"/>
              <a:gd name="connsiteX14" fmla="*/ 903970 w 3268922"/>
              <a:gd name="connsiteY14" fmla="*/ 1521571 h 1945710"/>
              <a:gd name="connsiteX15" fmla="*/ 781365 w 3268922"/>
              <a:gd name="connsiteY15" fmla="*/ 1521571 h 1945710"/>
              <a:gd name="connsiteX16" fmla="*/ 654774 w 3268922"/>
              <a:gd name="connsiteY16" fmla="*/ 1521571 h 1945710"/>
              <a:gd name="connsiteX17" fmla="*/ 646583 w 3268922"/>
              <a:gd name="connsiteY17" fmla="*/ 1521571 h 1945710"/>
              <a:gd name="connsiteX18" fmla="*/ 576583 w 3268922"/>
              <a:gd name="connsiteY18" fmla="*/ 1521571 h 1945710"/>
              <a:gd name="connsiteX19" fmla="*/ 480074 w 3268922"/>
              <a:gd name="connsiteY19" fmla="*/ 1521571 h 1945710"/>
              <a:gd name="connsiteX20" fmla="*/ 275292 w 3268922"/>
              <a:gd name="connsiteY20" fmla="*/ 1521571 h 1945710"/>
              <a:gd name="connsiteX21" fmla="*/ 0 w 3268922"/>
              <a:gd name="connsiteY21" fmla="*/ 1237087 h 1945710"/>
              <a:gd name="connsiteX22" fmla="*/ 0 w 3268922"/>
              <a:gd name="connsiteY22" fmla="*/ 693981 h 1945710"/>
              <a:gd name="connsiteX23" fmla="*/ 275292 w 3268922"/>
              <a:gd name="connsiteY23" fmla="*/ 409497 h 1945710"/>
              <a:gd name="connsiteX24" fmla="*/ 501631 w 3268922"/>
              <a:gd name="connsiteY24" fmla="*/ 409497 h 1945710"/>
              <a:gd name="connsiteX25" fmla="*/ 576583 w 3268922"/>
              <a:gd name="connsiteY25" fmla="*/ 409497 h 1945710"/>
              <a:gd name="connsiteX26" fmla="*/ 604876 w 3268922"/>
              <a:gd name="connsiteY26" fmla="*/ 409497 h 1945710"/>
              <a:gd name="connsiteX27" fmla="*/ 613150 w 3268922"/>
              <a:gd name="connsiteY27" fmla="*/ 409497 h 1945710"/>
              <a:gd name="connsiteX28" fmla="*/ 631842 w 3268922"/>
              <a:gd name="connsiteY28" fmla="*/ 409497 h 1945710"/>
              <a:gd name="connsiteX29" fmla="*/ 654774 w 3268922"/>
              <a:gd name="connsiteY29" fmla="*/ 409497 h 1945710"/>
              <a:gd name="connsiteX30" fmla="*/ 672070 w 3268922"/>
              <a:gd name="connsiteY30" fmla="*/ 409497 h 1945710"/>
              <a:gd name="connsiteX31" fmla="*/ 802922 w 3268922"/>
              <a:gd name="connsiteY31" fmla="*/ 409497 h 1945710"/>
              <a:gd name="connsiteX32" fmla="*/ 903970 w 3268922"/>
              <a:gd name="connsiteY32" fmla="*/ 409497 h 1945710"/>
              <a:gd name="connsiteX33" fmla="*/ 909249 w 3268922"/>
              <a:gd name="connsiteY33" fmla="*/ 409497 h 1945710"/>
              <a:gd name="connsiteX34" fmla="*/ 914441 w 3268922"/>
              <a:gd name="connsiteY34" fmla="*/ 409497 h 1945710"/>
              <a:gd name="connsiteX35" fmla="*/ 921787 w 3268922"/>
              <a:gd name="connsiteY35" fmla="*/ 409497 h 1945710"/>
              <a:gd name="connsiteX36" fmla="*/ 946202 w 3268922"/>
              <a:gd name="connsiteY36" fmla="*/ 409497 h 1945710"/>
              <a:gd name="connsiteX37" fmla="*/ 956065 w 3268922"/>
              <a:gd name="connsiteY37" fmla="*/ 409497 h 1945710"/>
              <a:gd name="connsiteX38" fmla="*/ 986455 w 3268922"/>
              <a:gd name="connsiteY38" fmla="*/ 409497 h 1945710"/>
              <a:gd name="connsiteX39" fmla="*/ 1241828 w 3268922"/>
              <a:gd name="connsiteY39" fmla="*/ 409497 h 1945710"/>
              <a:gd name="connsiteX40" fmla="*/ 1283452 w 3268922"/>
              <a:gd name="connsiteY40" fmla="*/ 409497 h 1945710"/>
              <a:gd name="connsiteX41" fmla="*/ 1283452 w 3268922"/>
              <a:gd name="connsiteY41" fmla="*/ 409497 h 1945710"/>
              <a:gd name="connsiteX42" fmla="*/ 1333161 w 3268922"/>
              <a:gd name="connsiteY42" fmla="*/ 409497 h 1945710"/>
              <a:gd name="connsiteX43" fmla="*/ 2037075 w 3268922"/>
              <a:gd name="connsiteY43" fmla="*/ 409497 h 1945710"/>
              <a:gd name="connsiteX44" fmla="*/ 2313612 w 3268922"/>
              <a:gd name="connsiteY44" fmla="*/ 150875 h 1945710"/>
              <a:gd name="connsiteX45" fmla="*/ 2389719 w 3268922"/>
              <a:gd name="connsiteY45" fmla="*/ 97 h 19457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3268922" h="1945710">
                <a:moveTo>
                  <a:pt x="2389719" y="97"/>
                </a:moveTo>
                <a:cubicBezTo>
                  <a:pt x="2417706" y="1764"/>
                  <a:pt x="2451881" y="24797"/>
                  <a:pt x="2489590" y="73289"/>
                </a:cubicBezTo>
                <a:cubicBezTo>
                  <a:pt x="2489590" y="73289"/>
                  <a:pt x="2489590" y="73289"/>
                  <a:pt x="3193503" y="771568"/>
                </a:cubicBezTo>
                <a:cubicBezTo>
                  <a:pt x="3294062" y="875016"/>
                  <a:pt x="3294062" y="1056052"/>
                  <a:pt x="3193503" y="1159501"/>
                </a:cubicBezTo>
                <a:lnTo>
                  <a:pt x="2489590" y="1883641"/>
                </a:lnTo>
                <a:cubicBezTo>
                  <a:pt x="2389031" y="1987090"/>
                  <a:pt x="2313612" y="1961228"/>
                  <a:pt x="2313612" y="1806055"/>
                </a:cubicBezTo>
                <a:cubicBezTo>
                  <a:pt x="2313612" y="1650882"/>
                  <a:pt x="2187913" y="1521571"/>
                  <a:pt x="2037075" y="1521571"/>
                </a:cubicBezTo>
                <a:cubicBezTo>
                  <a:pt x="2037075" y="1521571"/>
                  <a:pt x="2037075" y="1521571"/>
                  <a:pt x="1374210" y="1521571"/>
                </a:cubicBezTo>
                <a:lnTo>
                  <a:pt x="1283452" y="1521571"/>
                </a:lnTo>
                <a:lnTo>
                  <a:pt x="1283452" y="1521571"/>
                </a:lnTo>
                <a:lnTo>
                  <a:pt x="1275261" y="1521571"/>
                </a:lnTo>
                <a:cubicBezTo>
                  <a:pt x="1225697" y="1521571"/>
                  <a:pt x="1170414" y="1521571"/>
                  <a:pt x="1108752" y="1521571"/>
                </a:cubicBezTo>
                <a:lnTo>
                  <a:pt x="956065" y="1521571"/>
                </a:lnTo>
                <a:lnTo>
                  <a:pt x="947874" y="1521571"/>
                </a:lnTo>
                <a:lnTo>
                  <a:pt x="903970" y="1521571"/>
                </a:lnTo>
                <a:lnTo>
                  <a:pt x="781365" y="1521571"/>
                </a:lnTo>
                <a:lnTo>
                  <a:pt x="654774" y="1521571"/>
                </a:lnTo>
                <a:lnTo>
                  <a:pt x="646583" y="1521571"/>
                </a:lnTo>
                <a:lnTo>
                  <a:pt x="576583" y="1521571"/>
                </a:lnTo>
                <a:lnTo>
                  <a:pt x="480074" y="1521571"/>
                </a:lnTo>
                <a:cubicBezTo>
                  <a:pt x="418412" y="1521571"/>
                  <a:pt x="350372" y="1521571"/>
                  <a:pt x="275292" y="1521571"/>
                </a:cubicBezTo>
                <a:cubicBezTo>
                  <a:pt x="125133" y="1521571"/>
                  <a:pt x="0" y="1392260"/>
                  <a:pt x="0" y="1237087"/>
                </a:cubicBezTo>
                <a:cubicBezTo>
                  <a:pt x="0" y="1237087"/>
                  <a:pt x="0" y="1237087"/>
                  <a:pt x="0" y="693981"/>
                </a:cubicBezTo>
                <a:cubicBezTo>
                  <a:pt x="0" y="538808"/>
                  <a:pt x="125133" y="409497"/>
                  <a:pt x="275292" y="409497"/>
                </a:cubicBezTo>
                <a:cubicBezTo>
                  <a:pt x="275292" y="409497"/>
                  <a:pt x="275292" y="409497"/>
                  <a:pt x="501631" y="409497"/>
                </a:cubicBezTo>
                <a:lnTo>
                  <a:pt x="576583" y="409497"/>
                </a:lnTo>
                <a:cubicBezTo>
                  <a:pt x="576583" y="409497"/>
                  <a:pt x="576583" y="409497"/>
                  <a:pt x="604876" y="409497"/>
                </a:cubicBezTo>
                <a:lnTo>
                  <a:pt x="613150" y="409497"/>
                </a:lnTo>
                <a:lnTo>
                  <a:pt x="631842" y="409497"/>
                </a:lnTo>
                <a:lnTo>
                  <a:pt x="654774" y="409497"/>
                </a:lnTo>
                <a:lnTo>
                  <a:pt x="672070" y="409497"/>
                </a:lnTo>
                <a:cubicBezTo>
                  <a:pt x="703899" y="409497"/>
                  <a:pt x="746337" y="409497"/>
                  <a:pt x="802922" y="409497"/>
                </a:cubicBezTo>
                <a:lnTo>
                  <a:pt x="903970" y="409497"/>
                </a:lnTo>
                <a:lnTo>
                  <a:pt x="909249" y="409497"/>
                </a:lnTo>
                <a:lnTo>
                  <a:pt x="914441" y="409497"/>
                </a:lnTo>
                <a:lnTo>
                  <a:pt x="921787" y="409497"/>
                </a:lnTo>
                <a:lnTo>
                  <a:pt x="946202" y="409497"/>
                </a:lnTo>
                <a:lnTo>
                  <a:pt x="956065" y="409497"/>
                </a:lnTo>
                <a:lnTo>
                  <a:pt x="986455" y="409497"/>
                </a:lnTo>
                <a:cubicBezTo>
                  <a:pt x="1035946" y="409497"/>
                  <a:pt x="1115131" y="409497"/>
                  <a:pt x="1241828" y="409497"/>
                </a:cubicBezTo>
                <a:lnTo>
                  <a:pt x="1283452" y="409497"/>
                </a:lnTo>
                <a:lnTo>
                  <a:pt x="1283452" y="409497"/>
                </a:lnTo>
                <a:lnTo>
                  <a:pt x="1333161" y="409497"/>
                </a:lnTo>
                <a:cubicBezTo>
                  <a:pt x="1433721" y="409497"/>
                  <a:pt x="1634839" y="409497"/>
                  <a:pt x="2037075" y="409497"/>
                </a:cubicBezTo>
                <a:cubicBezTo>
                  <a:pt x="2187913" y="409497"/>
                  <a:pt x="2313612" y="306048"/>
                  <a:pt x="2313612" y="150875"/>
                </a:cubicBezTo>
                <a:cubicBezTo>
                  <a:pt x="2313612" y="53892"/>
                  <a:pt x="2343073" y="-2681"/>
                  <a:pt x="2389719" y="97"/>
                </a:cubicBezTo>
                <a:close/>
              </a:path>
            </a:pathLst>
          </a:custGeom>
          <a:solidFill>
            <a:srgbClr val="0078D2"/>
          </a:solidFill>
          <a:ln w="28575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noAutofit/>
          </a:bodyPr>
          <a:lstStyle/>
          <a:p>
            <a:pPr algn="ctr"/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45" name="文本框 55"/>
          <p:cNvSpPr txBox="1"/>
          <p:nvPr/>
        </p:nvSpPr>
        <p:spPr>
          <a:xfrm>
            <a:off x="1454148" y="3863043"/>
            <a:ext cx="1124310" cy="43858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zh-CN" altLang="en-US" sz="1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推荐单位用户审核验收材料</a:t>
            </a:r>
            <a:endParaRPr lang="zh-CN" altLang="en-US" sz="12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7" name="任意多边形 7"/>
          <p:cNvSpPr/>
          <p:nvPr/>
        </p:nvSpPr>
        <p:spPr bwMode="auto">
          <a:xfrm>
            <a:off x="2832203" y="3728574"/>
            <a:ext cx="1067814" cy="798680"/>
          </a:xfrm>
          <a:custGeom>
            <a:avLst/>
            <a:gdLst>
              <a:gd name="connsiteX0" fmla="*/ 2389719 w 3268922"/>
              <a:gd name="connsiteY0" fmla="*/ 97 h 1945710"/>
              <a:gd name="connsiteX1" fmla="*/ 2489590 w 3268922"/>
              <a:gd name="connsiteY1" fmla="*/ 73289 h 1945710"/>
              <a:gd name="connsiteX2" fmla="*/ 3193503 w 3268922"/>
              <a:gd name="connsiteY2" fmla="*/ 771568 h 1945710"/>
              <a:gd name="connsiteX3" fmla="*/ 3193503 w 3268922"/>
              <a:gd name="connsiteY3" fmla="*/ 1159501 h 1945710"/>
              <a:gd name="connsiteX4" fmla="*/ 2489590 w 3268922"/>
              <a:gd name="connsiteY4" fmla="*/ 1883641 h 1945710"/>
              <a:gd name="connsiteX5" fmla="*/ 2313612 w 3268922"/>
              <a:gd name="connsiteY5" fmla="*/ 1806055 h 1945710"/>
              <a:gd name="connsiteX6" fmla="*/ 2037075 w 3268922"/>
              <a:gd name="connsiteY6" fmla="*/ 1521571 h 1945710"/>
              <a:gd name="connsiteX7" fmla="*/ 1374210 w 3268922"/>
              <a:gd name="connsiteY7" fmla="*/ 1521571 h 1945710"/>
              <a:gd name="connsiteX8" fmla="*/ 1283452 w 3268922"/>
              <a:gd name="connsiteY8" fmla="*/ 1521571 h 1945710"/>
              <a:gd name="connsiteX9" fmla="*/ 1283452 w 3268922"/>
              <a:gd name="connsiteY9" fmla="*/ 1521571 h 1945710"/>
              <a:gd name="connsiteX10" fmla="*/ 1275261 w 3268922"/>
              <a:gd name="connsiteY10" fmla="*/ 1521571 h 1945710"/>
              <a:gd name="connsiteX11" fmla="*/ 1108752 w 3268922"/>
              <a:gd name="connsiteY11" fmla="*/ 1521571 h 1945710"/>
              <a:gd name="connsiteX12" fmla="*/ 956065 w 3268922"/>
              <a:gd name="connsiteY12" fmla="*/ 1521571 h 1945710"/>
              <a:gd name="connsiteX13" fmla="*/ 947874 w 3268922"/>
              <a:gd name="connsiteY13" fmla="*/ 1521571 h 1945710"/>
              <a:gd name="connsiteX14" fmla="*/ 903970 w 3268922"/>
              <a:gd name="connsiteY14" fmla="*/ 1521571 h 1945710"/>
              <a:gd name="connsiteX15" fmla="*/ 781365 w 3268922"/>
              <a:gd name="connsiteY15" fmla="*/ 1521571 h 1945710"/>
              <a:gd name="connsiteX16" fmla="*/ 654774 w 3268922"/>
              <a:gd name="connsiteY16" fmla="*/ 1521571 h 1945710"/>
              <a:gd name="connsiteX17" fmla="*/ 646583 w 3268922"/>
              <a:gd name="connsiteY17" fmla="*/ 1521571 h 1945710"/>
              <a:gd name="connsiteX18" fmla="*/ 576583 w 3268922"/>
              <a:gd name="connsiteY18" fmla="*/ 1521571 h 1945710"/>
              <a:gd name="connsiteX19" fmla="*/ 480074 w 3268922"/>
              <a:gd name="connsiteY19" fmla="*/ 1521571 h 1945710"/>
              <a:gd name="connsiteX20" fmla="*/ 275292 w 3268922"/>
              <a:gd name="connsiteY20" fmla="*/ 1521571 h 1945710"/>
              <a:gd name="connsiteX21" fmla="*/ 0 w 3268922"/>
              <a:gd name="connsiteY21" fmla="*/ 1237087 h 1945710"/>
              <a:gd name="connsiteX22" fmla="*/ 0 w 3268922"/>
              <a:gd name="connsiteY22" fmla="*/ 693981 h 1945710"/>
              <a:gd name="connsiteX23" fmla="*/ 275292 w 3268922"/>
              <a:gd name="connsiteY23" fmla="*/ 409497 h 1945710"/>
              <a:gd name="connsiteX24" fmla="*/ 501631 w 3268922"/>
              <a:gd name="connsiteY24" fmla="*/ 409497 h 1945710"/>
              <a:gd name="connsiteX25" fmla="*/ 576583 w 3268922"/>
              <a:gd name="connsiteY25" fmla="*/ 409497 h 1945710"/>
              <a:gd name="connsiteX26" fmla="*/ 604876 w 3268922"/>
              <a:gd name="connsiteY26" fmla="*/ 409497 h 1945710"/>
              <a:gd name="connsiteX27" fmla="*/ 613150 w 3268922"/>
              <a:gd name="connsiteY27" fmla="*/ 409497 h 1945710"/>
              <a:gd name="connsiteX28" fmla="*/ 631842 w 3268922"/>
              <a:gd name="connsiteY28" fmla="*/ 409497 h 1945710"/>
              <a:gd name="connsiteX29" fmla="*/ 654774 w 3268922"/>
              <a:gd name="connsiteY29" fmla="*/ 409497 h 1945710"/>
              <a:gd name="connsiteX30" fmla="*/ 672070 w 3268922"/>
              <a:gd name="connsiteY30" fmla="*/ 409497 h 1945710"/>
              <a:gd name="connsiteX31" fmla="*/ 802922 w 3268922"/>
              <a:gd name="connsiteY31" fmla="*/ 409497 h 1945710"/>
              <a:gd name="connsiteX32" fmla="*/ 903970 w 3268922"/>
              <a:gd name="connsiteY32" fmla="*/ 409497 h 1945710"/>
              <a:gd name="connsiteX33" fmla="*/ 909249 w 3268922"/>
              <a:gd name="connsiteY33" fmla="*/ 409497 h 1945710"/>
              <a:gd name="connsiteX34" fmla="*/ 914441 w 3268922"/>
              <a:gd name="connsiteY34" fmla="*/ 409497 h 1945710"/>
              <a:gd name="connsiteX35" fmla="*/ 921787 w 3268922"/>
              <a:gd name="connsiteY35" fmla="*/ 409497 h 1945710"/>
              <a:gd name="connsiteX36" fmla="*/ 946202 w 3268922"/>
              <a:gd name="connsiteY36" fmla="*/ 409497 h 1945710"/>
              <a:gd name="connsiteX37" fmla="*/ 956065 w 3268922"/>
              <a:gd name="connsiteY37" fmla="*/ 409497 h 1945710"/>
              <a:gd name="connsiteX38" fmla="*/ 986455 w 3268922"/>
              <a:gd name="connsiteY38" fmla="*/ 409497 h 1945710"/>
              <a:gd name="connsiteX39" fmla="*/ 1241828 w 3268922"/>
              <a:gd name="connsiteY39" fmla="*/ 409497 h 1945710"/>
              <a:gd name="connsiteX40" fmla="*/ 1283452 w 3268922"/>
              <a:gd name="connsiteY40" fmla="*/ 409497 h 1945710"/>
              <a:gd name="connsiteX41" fmla="*/ 1283452 w 3268922"/>
              <a:gd name="connsiteY41" fmla="*/ 409497 h 1945710"/>
              <a:gd name="connsiteX42" fmla="*/ 1333161 w 3268922"/>
              <a:gd name="connsiteY42" fmla="*/ 409497 h 1945710"/>
              <a:gd name="connsiteX43" fmla="*/ 2037075 w 3268922"/>
              <a:gd name="connsiteY43" fmla="*/ 409497 h 1945710"/>
              <a:gd name="connsiteX44" fmla="*/ 2313612 w 3268922"/>
              <a:gd name="connsiteY44" fmla="*/ 150875 h 1945710"/>
              <a:gd name="connsiteX45" fmla="*/ 2389719 w 3268922"/>
              <a:gd name="connsiteY45" fmla="*/ 97 h 19457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3268922" h="1945710">
                <a:moveTo>
                  <a:pt x="2389719" y="97"/>
                </a:moveTo>
                <a:cubicBezTo>
                  <a:pt x="2417706" y="1764"/>
                  <a:pt x="2451881" y="24797"/>
                  <a:pt x="2489590" y="73289"/>
                </a:cubicBezTo>
                <a:cubicBezTo>
                  <a:pt x="2489590" y="73289"/>
                  <a:pt x="2489590" y="73289"/>
                  <a:pt x="3193503" y="771568"/>
                </a:cubicBezTo>
                <a:cubicBezTo>
                  <a:pt x="3294062" y="875016"/>
                  <a:pt x="3294062" y="1056052"/>
                  <a:pt x="3193503" y="1159501"/>
                </a:cubicBezTo>
                <a:lnTo>
                  <a:pt x="2489590" y="1883641"/>
                </a:lnTo>
                <a:cubicBezTo>
                  <a:pt x="2389031" y="1987090"/>
                  <a:pt x="2313612" y="1961228"/>
                  <a:pt x="2313612" y="1806055"/>
                </a:cubicBezTo>
                <a:cubicBezTo>
                  <a:pt x="2313612" y="1650882"/>
                  <a:pt x="2187913" y="1521571"/>
                  <a:pt x="2037075" y="1521571"/>
                </a:cubicBezTo>
                <a:cubicBezTo>
                  <a:pt x="2037075" y="1521571"/>
                  <a:pt x="2037075" y="1521571"/>
                  <a:pt x="1374210" y="1521571"/>
                </a:cubicBezTo>
                <a:lnTo>
                  <a:pt x="1283452" y="1521571"/>
                </a:lnTo>
                <a:lnTo>
                  <a:pt x="1283452" y="1521571"/>
                </a:lnTo>
                <a:lnTo>
                  <a:pt x="1275261" y="1521571"/>
                </a:lnTo>
                <a:cubicBezTo>
                  <a:pt x="1225697" y="1521571"/>
                  <a:pt x="1170414" y="1521571"/>
                  <a:pt x="1108752" y="1521571"/>
                </a:cubicBezTo>
                <a:lnTo>
                  <a:pt x="956065" y="1521571"/>
                </a:lnTo>
                <a:lnTo>
                  <a:pt x="947874" y="1521571"/>
                </a:lnTo>
                <a:lnTo>
                  <a:pt x="903970" y="1521571"/>
                </a:lnTo>
                <a:lnTo>
                  <a:pt x="781365" y="1521571"/>
                </a:lnTo>
                <a:lnTo>
                  <a:pt x="654774" y="1521571"/>
                </a:lnTo>
                <a:lnTo>
                  <a:pt x="646583" y="1521571"/>
                </a:lnTo>
                <a:lnTo>
                  <a:pt x="576583" y="1521571"/>
                </a:lnTo>
                <a:lnTo>
                  <a:pt x="480074" y="1521571"/>
                </a:lnTo>
                <a:cubicBezTo>
                  <a:pt x="418412" y="1521571"/>
                  <a:pt x="350372" y="1521571"/>
                  <a:pt x="275292" y="1521571"/>
                </a:cubicBezTo>
                <a:cubicBezTo>
                  <a:pt x="125133" y="1521571"/>
                  <a:pt x="0" y="1392260"/>
                  <a:pt x="0" y="1237087"/>
                </a:cubicBezTo>
                <a:cubicBezTo>
                  <a:pt x="0" y="1237087"/>
                  <a:pt x="0" y="1237087"/>
                  <a:pt x="0" y="693981"/>
                </a:cubicBezTo>
                <a:cubicBezTo>
                  <a:pt x="0" y="538808"/>
                  <a:pt x="125133" y="409497"/>
                  <a:pt x="275292" y="409497"/>
                </a:cubicBezTo>
                <a:cubicBezTo>
                  <a:pt x="275292" y="409497"/>
                  <a:pt x="275292" y="409497"/>
                  <a:pt x="501631" y="409497"/>
                </a:cubicBezTo>
                <a:lnTo>
                  <a:pt x="576583" y="409497"/>
                </a:lnTo>
                <a:cubicBezTo>
                  <a:pt x="576583" y="409497"/>
                  <a:pt x="576583" y="409497"/>
                  <a:pt x="604876" y="409497"/>
                </a:cubicBezTo>
                <a:lnTo>
                  <a:pt x="613150" y="409497"/>
                </a:lnTo>
                <a:lnTo>
                  <a:pt x="631842" y="409497"/>
                </a:lnTo>
                <a:lnTo>
                  <a:pt x="654774" y="409497"/>
                </a:lnTo>
                <a:lnTo>
                  <a:pt x="672070" y="409497"/>
                </a:lnTo>
                <a:cubicBezTo>
                  <a:pt x="703899" y="409497"/>
                  <a:pt x="746337" y="409497"/>
                  <a:pt x="802922" y="409497"/>
                </a:cubicBezTo>
                <a:lnTo>
                  <a:pt x="903970" y="409497"/>
                </a:lnTo>
                <a:lnTo>
                  <a:pt x="909249" y="409497"/>
                </a:lnTo>
                <a:lnTo>
                  <a:pt x="914441" y="409497"/>
                </a:lnTo>
                <a:lnTo>
                  <a:pt x="921787" y="409497"/>
                </a:lnTo>
                <a:lnTo>
                  <a:pt x="946202" y="409497"/>
                </a:lnTo>
                <a:lnTo>
                  <a:pt x="956065" y="409497"/>
                </a:lnTo>
                <a:lnTo>
                  <a:pt x="986455" y="409497"/>
                </a:lnTo>
                <a:cubicBezTo>
                  <a:pt x="1035946" y="409497"/>
                  <a:pt x="1115131" y="409497"/>
                  <a:pt x="1241828" y="409497"/>
                </a:cubicBezTo>
                <a:lnTo>
                  <a:pt x="1283452" y="409497"/>
                </a:lnTo>
                <a:lnTo>
                  <a:pt x="1283452" y="409497"/>
                </a:lnTo>
                <a:lnTo>
                  <a:pt x="1333161" y="409497"/>
                </a:lnTo>
                <a:cubicBezTo>
                  <a:pt x="1433721" y="409497"/>
                  <a:pt x="1634839" y="409497"/>
                  <a:pt x="2037075" y="409497"/>
                </a:cubicBezTo>
                <a:cubicBezTo>
                  <a:pt x="2187913" y="409497"/>
                  <a:pt x="2313612" y="306048"/>
                  <a:pt x="2313612" y="150875"/>
                </a:cubicBezTo>
                <a:cubicBezTo>
                  <a:pt x="2313612" y="53892"/>
                  <a:pt x="2343073" y="-2681"/>
                  <a:pt x="2389719" y="97"/>
                </a:cubicBezTo>
                <a:close/>
              </a:path>
            </a:pathLst>
          </a:custGeom>
          <a:solidFill>
            <a:srgbClr val="0078D2"/>
          </a:solidFill>
          <a:ln w="28575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noAutofit/>
          </a:bodyPr>
          <a:lstStyle/>
          <a:p>
            <a:pPr algn="ctr"/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49" name="文本框 55"/>
          <p:cNvSpPr txBox="1"/>
          <p:nvPr/>
        </p:nvSpPr>
        <p:spPr>
          <a:xfrm>
            <a:off x="2783464" y="3984665"/>
            <a:ext cx="1124310" cy="25391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zh-CN" altLang="en-US" sz="1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业务处室初审</a:t>
            </a:r>
            <a:endParaRPr lang="zh-CN" altLang="en-US" sz="12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1" name="任意多边形 7"/>
          <p:cNvSpPr/>
          <p:nvPr/>
        </p:nvSpPr>
        <p:spPr bwMode="auto">
          <a:xfrm>
            <a:off x="4153638" y="3724168"/>
            <a:ext cx="1001171" cy="798680"/>
          </a:xfrm>
          <a:custGeom>
            <a:avLst/>
            <a:gdLst>
              <a:gd name="connsiteX0" fmla="*/ 2389719 w 3268922"/>
              <a:gd name="connsiteY0" fmla="*/ 97 h 1945710"/>
              <a:gd name="connsiteX1" fmla="*/ 2489590 w 3268922"/>
              <a:gd name="connsiteY1" fmla="*/ 73289 h 1945710"/>
              <a:gd name="connsiteX2" fmla="*/ 3193503 w 3268922"/>
              <a:gd name="connsiteY2" fmla="*/ 771568 h 1945710"/>
              <a:gd name="connsiteX3" fmla="*/ 3193503 w 3268922"/>
              <a:gd name="connsiteY3" fmla="*/ 1159501 h 1945710"/>
              <a:gd name="connsiteX4" fmla="*/ 2489590 w 3268922"/>
              <a:gd name="connsiteY4" fmla="*/ 1883641 h 1945710"/>
              <a:gd name="connsiteX5" fmla="*/ 2313612 w 3268922"/>
              <a:gd name="connsiteY5" fmla="*/ 1806055 h 1945710"/>
              <a:gd name="connsiteX6" fmla="*/ 2037075 w 3268922"/>
              <a:gd name="connsiteY6" fmla="*/ 1521571 h 1945710"/>
              <a:gd name="connsiteX7" fmla="*/ 1374210 w 3268922"/>
              <a:gd name="connsiteY7" fmla="*/ 1521571 h 1945710"/>
              <a:gd name="connsiteX8" fmla="*/ 1283452 w 3268922"/>
              <a:gd name="connsiteY8" fmla="*/ 1521571 h 1945710"/>
              <a:gd name="connsiteX9" fmla="*/ 1283452 w 3268922"/>
              <a:gd name="connsiteY9" fmla="*/ 1521571 h 1945710"/>
              <a:gd name="connsiteX10" fmla="*/ 1275261 w 3268922"/>
              <a:gd name="connsiteY10" fmla="*/ 1521571 h 1945710"/>
              <a:gd name="connsiteX11" fmla="*/ 1108752 w 3268922"/>
              <a:gd name="connsiteY11" fmla="*/ 1521571 h 1945710"/>
              <a:gd name="connsiteX12" fmla="*/ 956065 w 3268922"/>
              <a:gd name="connsiteY12" fmla="*/ 1521571 h 1945710"/>
              <a:gd name="connsiteX13" fmla="*/ 947874 w 3268922"/>
              <a:gd name="connsiteY13" fmla="*/ 1521571 h 1945710"/>
              <a:gd name="connsiteX14" fmla="*/ 903970 w 3268922"/>
              <a:gd name="connsiteY14" fmla="*/ 1521571 h 1945710"/>
              <a:gd name="connsiteX15" fmla="*/ 781365 w 3268922"/>
              <a:gd name="connsiteY15" fmla="*/ 1521571 h 1945710"/>
              <a:gd name="connsiteX16" fmla="*/ 654774 w 3268922"/>
              <a:gd name="connsiteY16" fmla="*/ 1521571 h 1945710"/>
              <a:gd name="connsiteX17" fmla="*/ 646583 w 3268922"/>
              <a:gd name="connsiteY17" fmla="*/ 1521571 h 1945710"/>
              <a:gd name="connsiteX18" fmla="*/ 576583 w 3268922"/>
              <a:gd name="connsiteY18" fmla="*/ 1521571 h 1945710"/>
              <a:gd name="connsiteX19" fmla="*/ 480074 w 3268922"/>
              <a:gd name="connsiteY19" fmla="*/ 1521571 h 1945710"/>
              <a:gd name="connsiteX20" fmla="*/ 275292 w 3268922"/>
              <a:gd name="connsiteY20" fmla="*/ 1521571 h 1945710"/>
              <a:gd name="connsiteX21" fmla="*/ 0 w 3268922"/>
              <a:gd name="connsiteY21" fmla="*/ 1237087 h 1945710"/>
              <a:gd name="connsiteX22" fmla="*/ 0 w 3268922"/>
              <a:gd name="connsiteY22" fmla="*/ 693981 h 1945710"/>
              <a:gd name="connsiteX23" fmla="*/ 275292 w 3268922"/>
              <a:gd name="connsiteY23" fmla="*/ 409497 h 1945710"/>
              <a:gd name="connsiteX24" fmla="*/ 501631 w 3268922"/>
              <a:gd name="connsiteY24" fmla="*/ 409497 h 1945710"/>
              <a:gd name="connsiteX25" fmla="*/ 576583 w 3268922"/>
              <a:gd name="connsiteY25" fmla="*/ 409497 h 1945710"/>
              <a:gd name="connsiteX26" fmla="*/ 604876 w 3268922"/>
              <a:gd name="connsiteY26" fmla="*/ 409497 h 1945710"/>
              <a:gd name="connsiteX27" fmla="*/ 613150 w 3268922"/>
              <a:gd name="connsiteY27" fmla="*/ 409497 h 1945710"/>
              <a:gd name="connsiteX28" fmla="*/ 631842 w 3268922"/>
              <a:gd name="connsiteY28" fmla="*/ 409497 h 1945710"/>
              <a:gd name="connsiteX29" fmla="*/ 654774 w 3268922"/>
              <a:gd name="connsiteY29" fmla="*/ 409497 h 1945710"/>
              <a:gd name="connsiteX30" fmla="*/ 672070 w 3268922"/>
              <a:gd name="connsiteY30" fmla="*/ 409497 h 1945710"/>
              <a:gd name="connsiteX31" fmla="*/ 802922 w 3268922"/>
              <a:gd name="connsiteY31" fmla="*/ 409497 h 1945710"/>
              <a:gd name="connsiteX32" fmla="*/ 903970 w 3268922"/>
              <a:gd name="connsiteY32" fmla="*/ 409497 h 1945710"/>
              <a:gd name="connsiteX33" fmla="*/ 909249 w 3268922"/>
              <a:gd name="connsiteY33" fmla="*/ 409497 h 1945710"/>
              <a:gd name="connsiteX34" fmla="*/ 914441 w 3268922"/>
              <a:gd name="connsiteY34" fmla="*/ 409497 h 1945710"/>
              <a:gd name="connsiteX35" fmla="*/ 921787 w 3268922"/>
              <a:gd name="connsiteY35" fmla="*/ 409497 h 1945710"/>
              <a:gd name="connsiteX36" fmla="*/ 946202 w 3268922"/>
              <a:gd name="connsiteY36" fmla="*/ 409497 h 1945710"/>
              <a:gd name="connsiteX37" fmla="*/ 956065 w 3268922"/>
              <a:gd name="connsiteY37" fmla="*/ 409497 h 1945710"/>
              <a:gd name="connsiteX38" fmla="*/ 986455 w 3268922"/>
              <a:gd name="connsiteY38" fmla="*/ 409497 h 1945710"/>
              <a:gd name="connsiteX39" fmla="*/ 1241828 w 3268922"/>
              <a:gd name="connsiteY39" fmla="*/ 409497 h 1945710"/>
              <a:gd name="connsiteX40" fmla="*/ 1283452 w 3268922"/>
              <a:gd name="connsiteY40" fmla="*/ 409497 h 1945710"/>
              <a:gd name="connsiteX41" fmla="*/ 1283452 w 3268922"/>
              <a:gd name="connsiteY41" fmla="*/ 409497 h 1945710"/>
              <a:gd name="connsiteX42" fmla="*/ 1333161 w 3268922"/>
              <a:gd name="connsiteY42" fmla="*/ 409497 h 1945710"/>
              <a:gd name="connsiteX43" fmla="*/ 2037075 w 3268922"/>
              <a:gd name="connsiteY43" fmla="*/ 409497 h 1945710"/>
              <a:gd name="connsiteX44" fmla="*/ 2313612 w 3268922"/>
              <a:gd name="connsiteY44" fmla="*/ 150875 h 1945710"/>
              <a:gd name="connsiteX45" fmla="*/ 2389719 w 3268922"/>
              <a:gd name="connsiteY45" fmla="*/ 97 h 19457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3268922" h="1945710">
                <a:moveTo>
                  <a:pt x="2389719" y="97"/>
                </a:moveTo>
                <a:cubicBezTo>
                  <a:pt x="2417706" y="1764"/>
                  <a:pt x="2451881" y="24797"/>
                  <a:pt x="2489590" y="73289"/>
                </a:cubicBezTo>
                <a:cubicBezTo>
                  <a:pt x="2489590" y="73289"/>
                  <a:pt x="2489590" y="73289"/>
                  <a:pt x="3193503" y="771568"/>
                </a:cubicBezTo>
                <a:cubicBezTo>
                  <a:pt x="3294062" y="875016"/>
                  <a:pt x="3294062" y="1056052"/>
                  <a:pt x="3193503" y="1159501"/>
                </a:cubicBezTo>
                <a:lnTo>
                  <a:pt x="2489590" y="1883641"/>
                </a:lnTo>
                <a:cubicBezTo>
                  <a:pt x="2389031" y="1987090"/>
                  <a:pt x="2313612" y="1961228"/>
                  <a:pt x="2313612" y="1806055"/>
                </a:cubicBezTo>
                <a:cubicBezTo>
                  <a:pt x="2313612" y="1650882"/>
                  <a:pt x="2187913" y="1521571"/>
                  <a:pt x="2037075" y="1521571"/>
                </a:cubicBezTo>
                <a:cubicBezTo>
                  <a:pt x="2037075" y="1521571"/>
                  <a:pt x="2037075" y="1521571"/>
                  <a:pt x="1374210" y="1521571"/>
                </a:cubicBezTo>
                <a:lnTo>
                  <a:pt x="1283452" y="1521571"/>
                </a:lnTo>
                <a:lnTo>
                  <a:pt x="1283452" y="1521571"/>
                </a:lnTo>
                <a:lnTo>
                  <a:pt x="1275261" y="1521571"/>
                </a:lnTo>
                <a:cubicBezTo>
                  <a:pt x="1225697" y="1521571"/>
                  <a:pt x="1170414" y="1521571"/>
                  <a:pt x="1108752" y="1521571"/>
                </a:cubicBezTo>
                <a:lnTo>
                  <a:pt x="956065" y="1521571"/>
                </a:lnTo>
                <a:lnTo>
                  <a:pt x="947874" y="1521571"/>
                </a:lnTo>
                <a:lnTo>
                  <a:pt x="903970" y="1521571"/>
                </a:lnTo>
                <a:lnTo>
                  <a:pt x="781365" y="1521571"/>
                </a:lnTo>
                <a:lnTo>
                  <a:pt x="654774" y="1521571"/>
                </a:lnTo>
                <a:lnTo>
                  <a:pt x="646583" y="1521571"/>
                </a:lnTo>
                <a:lnTo>
                  <a:pt x="576583" y="1521571"/>
                </a:lnTo>
                <a:lnTo>
                  <a:pt x="480074" y="1521571"/>
                </a:lnTo>
                <a:cubicBezTo>
                  <a:pt x="418412" y="1521571"/>
                  <a:pt x="350372" y="1521571"/>
                  <a:pt x="275292" y="1521571"/>
                </a:cubicBezTo>
                <a:cubicBezTo>
                  <a:pt x="125133" y="1521571"/>
                  <a:pt x="0" y="1392260"/>
                  <a:pt x="0" y="1237087"/>
                </a:cubicBezTo>
                <a:cubicBezTo>
                  <a:pt x="0" y="1237087"/>
                  <a:pt x="0" y="1237087"/>
                  <a:pt x="0" y="693981"/>
                </a:cubicBezTo>
                <a:cubicBezTo>
                  <a:pt x="0" y="538808"/>
                  <a:pt x="125133" y="409497"/>
                  <a:pt x="275292" y="409497"/>
                </a:cubicBezTo>
                <a:cubicBezTo>
                  <a:pt x="275292" y="409497"/>
                  <a:pt x="275292" y="409497"/>
                  <a:pt x="501631" y="409497"/>
                </a:cubicBezTo>
                <a:lnTo>
                  <a:pt x="576583" y="409497"/>
                </a:lnTo>
                <a:cubicBezTo>
                  <a:pt x="576583" y="409497"/>
                  <a:pt x="576583" y="409497"/>
                  <a:pt x="604876" y="409497"/>
                </a:cubicBezTo>
                <a:lnTo>
                  <a:pt x="613150" y="409497"/>
                </a:lnTo>
                <a:lnTo>
                  <a:pt x="631842" y="409497"/>
                </a:lnTo>
                <a:lnTo>
                  <a:pt x="654774" y="409497"/>
                </a:lnTo>
                <a:lnTo>
                  <a:pt x="672070" y="409497"/>
                </a:lnTo>
                <a:cubicBezTo>
                  <a:pt x="703899" y="409497"/>
                  <a:pt x="746337" y="409497"/>
                  <a:pt x="802922" y="409497"/>
                </a:cubicBezTo>
                <a:lnTo>
                  <a:pt x="903970" y="409497"/>
                </a:lnTo>
                <a:lnTo>
                  <a:pt x="909249" y="409497"/>
                </a:lnTo>
                <a:lnTo>
                  <a:pt x="914441" y="409497"/>
                </a:lnTo>
                <a:lnTo>
                  <a:pt x="921787" y="409497"/>
                </a:lnTo>
                <a:lnTo>
                  <a:pt x="946202" y="409497"/>
                </a:lnTo>
                <a:lnTo>
                  <a:pt x="956065" y="409497"/>
                </a:lnTo>
                <a:lnTo>
                  <a:pt x="986455" y="409497"/>
                </a:lnTo>
                <a:cubicBezTo>
                  <a:pt x="1035946" y="409497"/>
                  <a:pt x="1115131" y="409497"/>
                  <a:pt x="1241828" y="409497"/>
                </a:cubicBezTo>
                <a:lnTo>
                  <a:pt x="1283452" y="409497"/>
                </a:lnTo>
                <a:lnTo>
                  <a:pt x="1283452" y="409497"/>
                </a:lnTo>
                <a:lnTo>
                  <a:pt x="1333161" y="409497"/>
                </a:lnTo>
                <a:cubicBezTo>
                  <a:pt x="1433721" y="409497"/>
                  <a:pt x="1634839" y="409497"/>
                  <a:pt x="2037075" y="409497"/>
                </a:cubicBezTo>
                <a:cubicBezTo>
                  <a:pt x="2187913" y="409497"/>
                  <a:pt x="2313612" y="306048"/>
                  <a:pt x="2313612" y="150875"/>
                </a:cubicBezTo>
                <a:cubicBezTo>
                  <a:pt x="2313612" y="53892"/>
                  <a:pt x="2343073" y="-2681"/>
                  <a:pt x="2389719" y="97"/>
                </a:cubicBezTo>
                <a:close/>
              </a:path>
            </a:pathLst>
          </a:custGeom>
          <a:solidFill>
            <a:srgbClr val="0078D2"/>
          </a:solidFill>
          <a:ln w="28575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noAutofit/>
          </a:bodyPr>
          <a:lstStyle/>
          <a:p>
            <a:pPr algn="ctr"/>
            <a:endParaRPr lang="zh-CN" altLang="en-US" dirty="0">
              <a:solidFill>
                <a:prstClr val="black"/>
              </a:solidFill>
            </a:endParaRPr>
          </a:p>
        </p:txBody>
      </p:sp>
      <p:sp>
        <p:nvSpPr>
          <p:cNvPr id="53" name="文本框 55"/>
          <p:cNvSpPr txBox="1"/>
          <p:nvPr/>
        </p:nvSpPr>
        <p:spPr>
          <a:xfrm>
            <a:off x="4097807" y="3944016"/>
            <a:ext cx="1124310" cy="4375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zh-CN" altLang="en-US" sz="1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验收受托机构实施验收</a:t>
            </a:r>
            <a:endParaRPr lang="zh-CN" altLang="en-US" sz="12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5" name="任意多边形 7"/>
          <p:cNvSpPr/>
          <p:nvPr/>
        </p:nvSpPr>
        <p:spPr bwMode="auto">
          <a:xfrm>
            <a:off x="5351528" y="3736603"/>
            <a:ext cx="1086078" cy="786245"/>
          </a:xfrm>
          <a:custGeom>
            <a:avLst/>
            <a:gdLst>
              <a:gd name="connsiteX0" fmla="*/ 2389719 w 3268922"/>
              <a:gd name="connsiteY0" fmla="*/ 97 h 1945710"/>
              <a:gd name="connsiteX1" fmla="*/ 2489590 w 3268922"/>
              <a:gd name="connsiteY1" fmla="*/ 73289 h 1945710"/>
              <a:gd name="connsiteX2" fmla="*/ 3193503 w 3268922"/>
              <a:gd name="connsiteY2" fmla="*/ 771568 h 1945710"/>
              <a:gd name="connsiteX3" fmla="*/ 3193503 w 3268922"/>
              <a:gd name="connsiteY3" fmla="*/ 1159501 h 1945710"/>
              <a:gd name="connsiteX4" fmla="*/ 2489590 w 3268922"/>
              <a:gd name="connsiteY4" fmla="*/ 1883641 h 1945710"/>
              <a:gd name="connsiteX5" fmla="*/ 2313612 w 3268922"/>
              <a:gd name="connsiteY5" fmla="*/ 1806055 h 1945710"/>
              <a:gd name="connsiteX6" fmla="*/ 2037075 w 3268922"/>
              <a:gd name="connsiteY6" fmla="*/ 1521571 h 1945710"/>
              <a:gd name="connsiteX7" fmla="*/ 1374210 w 3268922"/>
              <a:gd name="connsiteY7" fmla="*/ 1521571 h 1945710"/>
              <a:gd name="connsiteX8" fmla="*/ 1283452 w 3268922"/>
              <a:gd name="connsiteY8" fmla="*/ 1521571 h 1945710"/>
              <a:gd name="connsiteX9" fmla="*/ 1283452 w 3268922"/>
              <a:gd name="connsiteY9" fmla="*/ 1521571 h 1945710"/>
              <a:gd name="connsiteX10" fmla="*/ 1275261 w 3268922"/>
              <a:gd name="connsiteY10" fmla="*/ 1521571 h 1945710"/>
              <a:gd name="connsiteX11" fmla="*/ 1108752 w 3268922"/>
              <a:gd name="connsiteY11" fmla="*/ 1521571 h 1945710"/>
              <a:gd name="connsiteX12" fmla="*/ 956065 w 3268922"/>
              <a:gd name="connsiteY12" fmla="*/ 1521571 h 1945710"/>
              <a:gd name="connsiteX13" fmla="*/ 947874 w 3268922"/>
              <a:gd name="connsiteY13" fmla="*/ 1521571 h 1945710"/>
              <a:gd name="connsiteX14" fmla="*/ 903970 w 3268922"/>
              <a:gd name="connsiteY14" fmla="*/ 1521571 h 1945710"/>
              <a:gd name="connsiteX15" fmla="*/ 781365 w 3268922"/>
              <a:gd name="connsiteY15" fmla="*/ 1521571 h 1945710"/>
              <a:gd name="connsiteX16" fmla="*/ 654774 w 3268922"/>
              <a:gd name="connsiteY16" fmla="*/ 1521571 h 1945710"/>
              <a:gd name="connsiteX17" fmla="*/ 646583 w 3268922"/>
              <a:gd name="connsiteY17" fmla="*/ 1521571 h 1945710"/>
              <a:gd name="connsiteX18" fmla="*/ 576583 w 3268922"/>
              <a:gd name="connsiteY18" fmla="*/ 1521571 h 1945710"/>
              <a:gd name="connsiteX19" fmla="*/ 480074 w 3268922"/>
              <a:gd name="connsiteY19" fmla="*/ 1521571 h 1945710"/>
              <a:gd name="connsiteX20" fmla="*/ 275292 w 3268922"/>
              <a:gd name="connsiteY20" fmla="*/ 1521571 h 1945710"/>
              <a:gd name="connsiteX21" fmla="*/ 0 w 3268922"/>
              <a:gd name="connsiteY21" fmla="*/ 1237087 h 1945710"/>
              <a:gd name="connsiteX22" fmla="*/ 0 w 3268922"/>
              <a:gd name="connsiteY22" fmla="*/ 693981 h 1945710"/>
              <a:gd name="connsiteX23" fmla="*/ 275292 w 3268922"/>
              <a:gd name="connsiteY23" fmla="*/ 409497 h 1945710"/>
              <a:gd name="connsiteX24" fmla="*/ 501631 w 3268922"/>
              <a:gd name="connsiteY24" fmla="*/ 409497 h 1945710"/>
              <a:gd name="connsiteX25" fmla="*/ 576583 w 3268922"/>
              <a:gd name="connsiteY25" fmla="*/ 409497 h 1945710"/>
              <a:gd name="connsiteX26" fmla="*/ 604876 w 3268922"/>
              <a:gd name="connsiteY26" fmla="*/ 409497 h 1945710"/>
              <a:gd name="connsiteX27" fmla="*/ 613150 w 3268922"/>
              <a:gd name="connsiteY27" fmla="*/ 409497 h 1945710"/>
              <a:gd name="connsiteX28" fmla="*/ 631842 w 3268922"/>
              <a:gd name="connsiteY28" fmla="*/ 409497 h 1945710"/>
              <a:gd name="connsiteX29" fmla="*/ 654774 w 3268922"/>
              <a:gd name="connsiteY29" fmla="*/ 409497 h 1945710"/>
              <a:gd name="connsiteX30" fmla="*/ 672070 w 3268922"/>
              <a:gd name="connsiteY30" fmla="*/ 409497 h 1945710"/>
              <a:gd name="connsiteX31" fmla="*/ 802922 w 3268922"/>
              <a:gd name="connsiteY31" fmla="*/ 409497 h 1945710"/>
              <a:gd name="connsiteX32" fmla="*/ 903970 w 3268922"/>
              <a:gd name="connsiteY32" fmla="*/ 409497 h 1945710"/>
              <a:gd name="connsiteX33" fmla="*/ 909249 w 3268922"/>
              <a:gd name="connsiteY33" fmla="*/ 409497 h 1945710"/>
              <a:gd name="connsiteX34" fmla="*/ 914441 w 3268922"/>
              <a:gd name="connsiteY34" fmla="*/ 409497 h 1945710"/>
              <a:gd name="connsiteX35" fmla="*/ 921787 w 3268922"/>
              <a:gd name="connsiteY35" fmla="*/ 409497 h 1945710"/>
              <a:gd name="connsiteX36" fmla="*/ 946202 w 3268922"/>
              <a:gd name="connsiteY36" fmla="*/ 409497 h 1945710"/>
              <a:gd name="connsiteX37" fmla="*/ 956065 w 3268922"/>
              <a:gd name="connsiteY37" fmla="*/ 409497 h 1945710"/>
              <a:gd name="connsiteX38" fmla="*/ 986455 w 3268922"/>
              <a:gd name="connsiteY38" fmla="*/ 409497 h 1945710"/>
              <a:gd name="connsiteX39" fmla="*/ 1241828 w 3268922"/>
              <a:gd name="connsiteY39" fmla="*/ 409497 h 1945710"/>
              <a:gd name="connsiteX40" fmla="*/ 1283452 w 3268922"/>
              <a:gd name="connsiteY40" fmla="*/ 409497 h 1945710"/>
              <a:gd name="connsiteX41" fmla="*/ 1283452 w 3268922"/>
              <a:gd name="connsiteY41" fmla="*/ 409497 h 1945710"/>
              <a:gd name="connsiteX42" fmla="*/ 1333161 w 3268922"/>
              <a:gd name="connsiteY42" fmla="*/ 409497 h 1945710"/>
              <a:gd name="connsiteX43" fmla="*/ 2037075 w 3268922"/>
              <a:gd name="connsiteY43" fmla="*/ 409497 h 1945710"/>
              <a:gd name="connsiteX44" fmla="*/ 2313612 w 3268922"/>
              <a:gd name="connsiteY44" fmla="*/ 150875 h 1945710"/>
              <a:gd name="connsiteX45" fmla="*/ 2389719 w 3268922"/>
              <a:gd name="connsiteY45" fmla="*/ 97 h 19457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3268922" h="1945710">
                <a:moveTo>
                  <a:pt x="2389719" y="97"/>
                </a:moveTo>
                <a:cubicBezTo>
                  <a:pt x="2417706" y="1764"/>
                  <a:pt x="2451881" y="24797"/>
                  <a:pt x="2489590" y="73289"/>
                </a:cubicBezTo>
                <a:cubicBezTo>
                  <a:pt x="2489590" y="73289"/>
                  <a:pt x="2489590" y="73289"/>
                  <a:pt x="3193503" y="771568"/>
                </a:cubicBezTo>
                <a:cubicBezTo>
                  <a:pt x="3294062" y="875016"/>
                  <a:pt x="3294062" y="1056052"/>
                  <a:pt x="3193503" y="1159501"/>
                </a:cubicBezTo>
                <a:lnTo>
                  <a:pt x="2489590" y="1883641"/>
                </a:lnTo>
                <a:cubicBezTo>
                  <a:pt x="2389031" y="1987090"/>
                  <a:pt x="2313612" y="1961228"/>
                  <a:pt x="2313612" y="1806055"/>
                </a:cubicBezTo>
                <a:cubicBezTo>
                  <a:pt x="2313612" y="1650882"/>
                  <a:pt x="2187913" y="1521571"/>
                  <a:pt x="2037075" y="1521571"/>
                </a:cubicBezTo>
                <a:cubicBezTo>
                  <a:pt x="2037075" y="1521571"/>
                  <a:pt x="2037075" y="1521571"/>
                  <a:pt x="1374210" y="1521571"/>
                </a:cubicBezTo>
                <a:lnTo>
                  <a:pt x="1283452" y="1521571"/>
                </a:lnTo>
                <a:lnTo>
                  <a:pt x="1283452" y="1521571"/>
                </a:lnTo>
                <a:lnTo>
                  <a:pt x="1275261" y="1521571"/>
                </a:lnTo>
                <a:cubicBezTo>
                  <a:pt x="1225697" y="1521571"/>
                  <a:pt x="1170414" y="1521571"/>
                  <a:pt x="1108752" y="1521571"/>
                </a:cubicBezTo>
                <a:lnTo>
                  <a:pt x="956065" y="1521571"/>
                </a:lnTo>
                <a:lnTo>
                  <a:pt x="947874" y="1521571"/>
                </a:lnTo>
                <a:lnTo>
                  <a:pt x="903970" y="1521571"/>
                </a:lnTo>
                <a:lnTo>
                  <a:pt x="781365" y="1521571"/>
                </a:lnTo>
                <a:lnTo>
                  <a:pt x="654774" y="1521571"/>
                </a:lnTo>
                <a:lnTo>
                  <a:pt x="646583" y="1521571"/>
                </a:lnTo>
                <a:lnTo>
                  <a:pt x="576583" y="1521571"/>
                </a:lnTo>
                <a:lnTo>
                  <a:pt x="480074" y="1521571"/>
                </a:lnTo>
                <a:cubicBezTo>
                  <a:pt x="418412" y="1521571"/>
                  <a:pt x="350372" y="1521571"/>
                  <a:pt x="275292" y="1521571"/>
                </a:cubicBezTo>
                <a:cubicBezTo>
                  <a:pt x="125133" y="1521571"/>
                  <a:pt x="0" y="1392260"/>
                  <a:pt x="0" y="1237087"/>
                </a:cubicBezTo>
                <a:cubicBezTo>
                  <a:pt x="0" y="1237087"/>
                  <a:pt x="0" y="1237087"/>
                  <a:pt x="0" y="693981"/>
                </a:cubicBezTo>
                <a:cubicBezTo>
                  <a:pt x="0" y="538808"/>
                  <a:pt x="125133" y="409497"/>
                  <a:pt x="275292" y="409497"/>
                </a:cubicBezTo>
                <a:cubicBezTo>
                  <a:pt x="275292" y="409497"/>
                  <a:pt x="275292" y="409497"/>
                  <a:pt x="501631" y="409497"/>
                </a:cubicBezTo>
                <a:lnTo>
                  <a:pt x="576583" y="409497"/>
                </a:lnTo>
                <a:cubicBezTo>
                  <a:pt x="576583" y="409497"/>
                  <a:pt x="576583" y="409497"/>
                  <a:pt x="604876" y="409497"/>
                </a:cubicBezTo>
                <a:lnTo>
                  <a:pt x="613150" y="409497"/>
                </a:lnTo>
                <a:lnTo>
                  <a:pt x="631842" y="409497"/>
                </a:lnTo>
                <a:lnTo>
                  <a:pt x="654774" y="409497"/>
                </a:lnTo>
                <a:lnTo>
                  <a:pt x="672070" y="409497"/>
                </a:lnTo>
                <a:cubicBezTo>
                  <a:pt x="703899" y="409497"/>
                  <a:pt x="746337" y="409497"/>
                  <a:pt x="802922" y="409497"/>
                </a:cubicBezTo>
                <a:lnTo>
                  <a:pt x="903970" y="409497"/>
                </a:lnTo>
                <a:lnTo>
                  <a:pt x="909249" y="409497"/>
                </a:lnTo>
                <a:lnTo>
                  <a:pt x="914441" y="409497"/>
                </a:lnTo>
                <a:lnTo>
                  <a:pt x="921787" y="409497"/>
                </a:lnTo>
                <a:lnTo>
                  <a:pt x="946202" y="409497"/>
                </a:lnTo>
                <a:lnTo>
                  <a:pt x="956065" y="409497"/>
                </a:lnTo>
                <a:lnTo>
                  <a:pt x="986455" y="409497"/>
                </a:lnTo>
                <a:cubicBezTo>
                  <a:pt x="1035946" y="409497"/>
                  <a:pt x="1115131" y="409497"/>
                  <a:pt x="1241828" y="409497"/>
                </a:cubicBezTo>
                <a:lnTo>
                  <a:pt x="1283452" y="409497"/>
                </a:lnTo>
                <a:lnTo>
                  <a:pt x="1283452" y="409497"/>
                </a:lnTo>
                <a:lnTo>
                  <a:pt x="1333161" y="409497"/>
                </a:lnTo>
                <a:cubicBezTo>
                  <a:pt x="1433721" y="409497"/>
                  <a:pt x="1634839" y="409497"/>
                  <a:pt x="2037075" y="409497"/>
                </a:cubicBezTo>
                <a:cubicBezTo>
                  <a:pt x="2187913" y="409497"/>
                  <a:pt x="2313612" y="306048"/>
                  <a:pt x="2313612" y="150875"/>
                </a:cubicBezTo>
                <a:cubicBezTo>
                  <a:pt x="2313612" y="53892"/>
                  <a:pt x="2343073" y="-2681"/>
                  <a:pt x="2389719" y="97"/>
                </a:cubicBezTo>
                <a:close/>
              </a:path>
            </a:pathLst>
          </a:custGeom>
          <a:solidFill>
            <a:srgbClr val="0078D2"/>
          </a:solidFill>
          <a:ln w="28575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noAutofit/>
          </a:bodyPr>
          <a:lstStyle/>
          <a:p>
            <a:pPr algn="ctr"/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7" name="文本框 55"/>
          <p:cNvSpPr txBox="1"/>
          <p:nvPr/>
        </p:nvSpPr>
        <p:spPr>
          <a:xfrm>
            <a:off x="5306940" y="3989462"/>
            <a:ext cx="1124310" cy="25391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zh-CN" altLang="en-US" sz="1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项目公示</a:t>
            </a:r>
            <a:endParaRPr lang="zh-CN" altLang="en-US" sz="12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9" name="任意多边形 7"/>
          <p:cNvSpPr/>
          <p:nvPr/>
        </p:nvSpPr>
        <p:spPr bwMode="auto">
          <a:xfrm>
            <a:off x="6658218" y="3696256"/>
            <a:ext cx="1105334" cy="802838"/>
          </a:xfrm>
          <a:custGeom>
            <a:avLst/>
            <a:gdLst>
              <a:gd name="connsiteX0" fmla="*/ 2389719 w 3268922"/>
              <a:gd name="connsiteY0" fmla="*/ 97 h 1945710"/>
              <a:gd name="connsiteX1" fmla="*/ 2489590 w 3268922"/>
              <a:gd name="connsiteY1" fmla="*/ 73289 h 1945710"/>
              <a:gd name="connsiteX2" fmla="*/ 3193503 w 3268922"/>
              <a:gd name="connsiteY2" fmla="*/ 771568 h 1945710"/>
              <a:gd name="connsiteX3" fmla="*/ 3193503 w 3268922"/>
              <a:gd name="connsiteY3" fmla="*/ 1159501 h 1945710"/>
              <a:gd name="connsiteX4" fmla="*/ 2489590 w 3268922"/>
              <a:gd name="connsiteY4" fmla="*/ 1883641 h 1945710"/>
              <a:gd name="connsiteX5" fmla="*/ 2313612 w 3268922"/>
              <a:gd name="connsiteY5" fmla="*/ 1806055 h 1945710"/>
              <a:gd name="connsiteX6" fmla="*/ 2037075 w 3268922"/>
              <a:gd name="connsiteY6" fmla="*/ 1521571 h 1945710"/>
              <a:gd name="connsiteX7" fmla="*/ 1374210 w 3268922"/>
              <a:gd name="connsiteY7" fmla="*/ 1521571 h 1945710"/>
              <a:gd name="connsiteX8" fmla="*/ 1283452 w 3268922"/>
              <a:gd name="connsiteY8" fmla="*/ 1521571 h 1945710"/>
              <a:gd name="connsiteX9" fmla="*/ 1283452 w 3268922"/>
              <a:gd name="connsiteY9" fmla="*/ 1521571 h 1945710"/>
              <a:gd name="connsiteX10" fmla="*/ 1275261 w 3268922"/>
              <a:gd name="connsiteY10" fmla="*/ 1521571 h 1945710"/>
              <a:gd name="connsiteX11" fmla="*/ 1108752 w 3268922"/>
              <a:gd name="connsiteY11" fmla="*/ 1521571 h 1945710"/>
              <a:gd name="connsiteX12" fmla="*/ 956065 w 3268922"/>
              <a:gd name="connsiteY12" fmla="*/ 1521571 h 1945710"/>
              <a:gd name="connsiteX13" fmla="*/ 947874 w 3268922"/>
              <a:gd name="connsiteY13" fmla="*/ 1521571 h 1945710"/>
              <a:gd name="connsiteX14" fmla="*/ 903970 w 3268922"/>
              <a:gd name="connsiteY14" fmla="*/ 1521571 h 1945710"/>
              <a:gd name="connsiteX15" fmla="*/ 781365 w 3268922"/>
              <a:gd name="connsiteY15" fmla="*/ 1521571 h 1945710"/>
              <a:gd name="connsiteX16" fmla="*/ 654774 w 3268922"/>
              <a:gd name="connsiteY16" fmla="*/ 1521571 h 1945710"/>
              <a:gd name="connsiteX17" fmla="*/ 646583 w 3268922"/>
              <a:gd name="connsiteY17" fmla="*/ 1521571 h 1945710"/>
              <a:gd name="connsiteX18" fmla="*/ 576583 w 3268922"/>
              <a:gd name="connsiteY18" fmla="*/ 1521571 h 1945710"/>
              <a:gd name="connsiteX19" fmla="*/ 480074 w 3268922"/>
              <a:gd name="connsiteY19" fmla="*/ 1521571 h 1945710"/>
              <a:gd name="connsiteX20" fmla="*/ 275292 w 3268922"/>
              <a:gd name="connsiteY20" fmla="*/ 1521571 h 1945710"/>
              <a:gd name="connsiteX21" fmla="*/ 0 w 3268922"/>
              <a:gd name="connsiteY21" fmla="*/ 1237087 h 1945710"/>
              <a:gd name="connsiteX22" fmla="*/ 0 w 3268922"/>
              <a:gd name="connsiteY22" fmla="*/ 693981 h 1945710"/>
              <a:gd name="connsiteX23" fmla="*/ 275292 w 3268922"/>
              <a:gd name="connsiteY23" fmla="*/ 409497 h 1945710"/>
              <a:gd name="connsiteX24" fmla="*/ 501631 w 3268922"/>
              <a:gd name="connsiteY24" fmla="*/ 409497 h 1945710"/>
              <a:gd name="connsiteX25" fmla="*/ 576583 w 3268922"/>
              <a:gd name="connsiteY25" fmla="*/ 409497 h 1945710"/>
              <a:gd name="connsiteX26" fmla="*/ 604876 w 3268922"/>
              <a:gd name="connsiteY26" fmla="*/ 409497 h 1945710"/>
              <a:gd name="connsiteX27" fmla="*/ 613150 w 3268922"/>
              <a:gd name="connsiteY27" fmla="*/ 409497 h 1945710"/>
              <a:gd name="connsiteX28" fmla="*/ 631842 w 3268922"/>
              <a:gd name="connsiteY28" fmla="*/ 409497 h 1945710"/>
              <a:gd name="connsiteX29" fmla="*/ 654774 w 3268922"/>
              <a:gd name="connsiteY29" fmla="*/ 409497 h 1945710"/>
              <a:gd name="connsiteX30" fmla="*/ 672070 w 3268922"/>
              <a:gd name="connsiteY30" fmla="*/ 409497 h 1945710"/>
              <a:gd name="connsiteX31" fmla="*/ 802922 w 3268922"/>
              <a:gd name="connsiteY31" fmla="*/ 409497 h 1945710"/>
              <a:gd name="connsiteX32" fmla="*/ 903970 w 3268922"/>
              <a:gd name="connsiteY32" fmla="*/ 409497 h 1945710"/>
              <a:gd name="connsiteX33" fmla="*/ 909249 w 3268922"/>
              <a:gd name="connsiteY33" fmla="*/ 409497 h 1945710"/>
              <a:gd name="connsiteX34" fmla="*/ 914441 w 3268922"/>
              <a:gd name="connsiteY34" fmla="*/ 409497 h 1945710"/>
              <a:gd name="connsiteX35" fmla="*/ 921787 w 3268922"/>
              <a:gd name="connsiteY35" fmla="*/ 409497 h 1945710"/>
              <a:gd name="connsiteX36" fmla="*/ 946202 w 3268922"/>
              <a:gd name="connsiteY36" fmla="*/ 409497 h 1945710"/>
              <a:gd name="connsiteX37" fmla="*/ 956065 w 3268922"/>
              <a:gd name="connsiteY37" fmla="*/ 409497 h 1945710"/>
              <a:gd name="connsiteX38" fmla="*/ 986455 w 3268922"/>
              <a:gd name="connsiteY38" fmla="*/ 409497 h 1945710"/>
              <a:gd name="connsiteX39" fmla="*/ 1241828 w 3268922"/>
              <a:gd name="connsiteY39" fmla="*/ 409497 h 1945710"/>
              <a:gd name="connsiteX40" fmla="*/ 1283452 w 3268922"/>
              <a:gd name="connsiteY40" fmla="*/ 409497 h 1945710"/>
              <a:gd name="connsiteX41" fmla="*/ 1283452 w 3268922"/>
              <a:gd name="connsiteY41" fmla="*/ 409497 h 1945710"/>
              <a:gd name="connsiteX42" fmla="*/ 1333161 w 3268922"/>
              <a:gd name="connsiteY42" fmla="*/ 409497 h 1945710"/>
              <a:gd name="connsiteX43" fmla="*/ 2037075 w 3268922"/>
              <a:gd name="connsiteY43" fmla="*/ 409497 h 1945710"/>
              <a:gd name="connsiteX44" fmla="*/ 2313612 w 3268922"/>
              <a:gd name="connsiteY44" fmla="*/ 150875 h 1945710"/>
              <a:gd name="connsiteX45" fmla="*/ 2389719 w 3268922"/>
              <a:gd name="connsiteY45" fmla="*/ 97 h 19457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3268922" h="1945710">
                <a:moveTo>
                  <a:pt x="2389719" y="97"/>
                </a:moveTo>
                <a:cubicBezTo>
                  <a:pt x="2417706" y="1764"/>
                  <a:pt x="2451881" y="24797"/>
                  <a:pt x="2489590" y="73289"/>
                </a:cubicBezTo>
                <a:cubicBezTo>
                  <a:pt x="2489590" y="73289"/>
                  <a:pt x="2489590" y="73289"/>
                  <a:pt x="3193503" y="771568"/>
                </a:cubicBezTo>
                <a:cubicBezTo>
                  <a:pt x="3294062" y="875016"/>
                  <a:pt x="3294062" y="1056052"/>
                  <a:pt x="3193503" y="1159501"/>
                </a:cubicBezTo>
                <a:lnTo>
                  <a:pt x="2489590" y="1883641"/>
                </a:lnTo>
                <a:cubicBezTo>
                  <a:pt x="2389031" y="1987090"/>
                  <a:pt x="2313612" y="1961228"/>
                  <a:pt x="2313612" y="1806055"/>
                </a:cubicBezTo>
                <a:cubicBezTo>
                  <a:pt x="2313612" y="1650882"/>
                  <a:pt x="2187913" y="1521571"/>
                  <a:pt x="2037075" y="1521571"/>
                </a:cubicBezTo>
                <a:cubicBezTo>
                  <a:pt x="2037075" y="1521571"/>
                  <a:pt x="2037075" y="1521571"/>
                  <a:pt x="1374210" y="1521571"/>
                </a:cubicBezTo>
                <a:lnTo>
                  <a:pt x="1283452" y="1521571"/>
                </a:lnTo>
                <a:lnTo>
                  <a:pt x="1283452" y="1521571"/>
                </a:lnTo>
                <a:lnTo>
                  <a:pt x="1275261" y="1521571"/>
                </a:lnTo>
                <a:cubicBezTo>
                  <a:pt x="1225697" y="1521571"/>
                  <a:pt x="1170414" y="1521571"/>
                  <a:pt x="1108752" y="1521571"/>
                </a:cubicBezTo>
                <a:lnTo>
                  <a:pt x="956065" y="1521571"/>
                </a:lnTo>
                <a:lnTo>
                  <a:pt x="947874" y="1521571"/>
                </a:lnTo>
                <a:lnTo>
                  <a:pt x="903970" y="1521571"/>
                </a:lnTo>
                <a:lnTo>
                  <a:pt x="781365" y="1521571"/>
                </a:lnTo>
                <a:lnTo>
                  <a:pt x="654774" y="1521571"/>
                </a:lnTo>
                <a:lnTo>
                  <a:pt x="646583" y="1521571"/>
                </a:lnTo>
                <a:lnTo>
                  <a:pt x="576583" y="1521571"/>
                </a:lnTo>
                <a:lnTo>
                  <a:pt x="480074" y="1521571"/>
                </a:lnTo>
                <a:cubicBezTo>
                  <a:pt x="418412" y="1521571"/>
                  <a:pt x="350372" y="1521571"/>
                  <a:pt x="275292" y="1521571"/>
                </a:cubicBezTo>
                <a:cubicBezTo>
                  <a:pt x="125133" y="1521571"/>
                  <a:pt x="0" y="1392260"/>
                  <a:pt x="0" y="1237087"/>
                </a:cubicBezTo>
                <a:cubicBezTo>
                  <a:pt x="0" y="1237087"/>
                  <a:pt x="0" y="1237087"/>
                  <a:pt x="0" y="693981"/>
                </a:cubicBezTo>
                <a:cubicBezTo>
                  <a:pt x="0" y="538808"/>
                  <a:pt x="125133" y="409497"/>
                  <a:pt x="275292" y="409497"/>
                </a:cubicBezTo>
                <a:cubicBezTo>
                  <a:pt x="275292" y="409497"/>
                  <a:pt x="275292" y="409497"/>
                  <a:pt x="501631" y="409497"/>
                </a:cubicBezTo>
                <a:lnTo>
                  <a:pt x="576583" y="409497"/>
                </a:lnTo>
                <a:cubicBezTo>
                  <a:pt x="576583" y="409497"/>
                  <a:pt x="576583" y="409497"/>
                  <a:pt x="604876" y="409497"/>
                </a:cubicBezTo>
                <a:lnTo>
                  <a:pt x="613150" y="409497"/>
                </a:lnTo>
                <a:lnTo>
                  <a:pt x="631842" y="409497"/>
                </a:lnTo>
                <a:lnTo>
                  <a:pt x="654774" y="409497"/>
                </a:lnTo>
                <a:lnTo>
                  <a:pt x="672070" y="409497"/>
                </a:lnTo>
                <a:cubicBezTo>
                  <a:pt x="703899" y="409497"/>
                  <a:pt x="746337" y="409497"/>
                  <a:pt x="802922" y="409497"/>
                </a:cubicBezTo>
                <a:lnTo>
                  <a:pt x="903970" y="409497"/>
                </a:lnTo>
                <a:lnTo>
                  <a:pt x="909249" y="409497"/>
                </a:lnTo>
                <a:lnTo>
                  <a:pt x="914441" y="409497"/>
                </a:lnTo>
                <a:lnTo>
                  <a:pt x="921787" y="409497"/>
                </a:lnTo>
                <a:lnTo>
                  <a:pt x="946202" y="409497"/>
                </a:lnTo>
                <a:lnTo>
                  <a:pt x="956065" y="409497"/>
                </a:lnTo>
                <a:lnTo>
                  <a:pt x="986455" y="409497"/>
                </a:lnTo>
                <a:cubicBezTo>
                  <a:pt x="1035946" y="409497"/>
                  <a:pt x="1115131" y="409497"/>
                  <a:pt x="1241828" y="409497"/>
                </a:cubicBezTo>
                <a:lnTo>
                  <a:pt x="1283452" y="409497"/>
                </a:lnTo>
                <a:lnTo>
                  <a:pt x="1283452" y="409497"/>
                </a:lnTo>
                <a:lnTo>
                  <a:pt x="1333161" y="409497"/>
                </a:lnTo>
                <a:cubicBezTo>
                  <a:pt x="1433721" y="409497"/>
                  <a:pt x="1634839" y="409497"/>
                  <a:pt x="2037075" y="409497"/>
                </a:cubicBezTo>
                <a:cubicBezTo>
                  <a:pt x="2187913" y="409497"/>
                  <a:pt x="2313612" y="306048"/>
                  <a:pt x="2313612" y="150875"/>
                </a:cubicBezTo>
                <a:cubicBezTo>
                  <a:pt x="2313612" y="53892"/>
                  <a:pt x="2343073" y="-2681"/>
                  <a:pt x="2389719" y="97"/>
                </a:cubicBezTo>
                <a:close/>
              </a:path>
            </a:pathLst>
          </a:custGeom>
          <a:solidFill>
            <a:srgbClr val="0078D2"/>
          </a:solidFill>
          <a:ln w="28575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noAutofit/>
          </a:bodyPr>
          <a:lstStyle/>
          <a:p>
            <a:pPr algn="ctr"/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1" name="文本框 55"/>
          <p:cNvSpPr txBox="1"/>
          <p:nvPr/>
        </p:nvSpPr>
        <p:spPr>
          <a:xfrm>
            <a:off x="6582350" y="3984796"/>
            <a:ext cx="1124310" cy="25391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zh-CN" altLang="en-US" sz="1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公示异议</a:t>
            </a:r>
            <a:endParaRPr lang="zh-CN" altLang="en-US" sz="12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3" name="矩形 62"/>
          <p:cNvSpPr/>
          <p:nvPr/>
        </p:nvSpPr>
        <p:spPr>
          <a:xfrm>
            <a:off x="3466089" y="3223002"/>
            <a:ext cx="2214880" cy="33718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6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其他类项目填报流程图</a:t>
            </a:r>
            <a:endParaRPr lang="zh-CN" altLang="en-US" sz="1600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5" name="任意多边形 7"/>
          <p:cNvSpPr/>
          <p:nvPr/>
        </p:nvSpPr>
        <p:spPr bwMode="auto">
          <a:xfrm>
            <a:off x="7936481" y="3720010"/>
            <a:ext cx="1105334" cy="802838"/>
          </a:xfrm>
          <a:custGeom>
            <a:avLst/>
            <a:gdLst>
              <a:gd name="connsiteX0" fmla="*/ 2389719 w 3268922"/>
              <a:gd name="connsiteY0" fmla="*/ 97 h 1945710"/>
              <a:gd name="connsiteX1" fmla="*/ 2489590 w 3268922"/>
              <a:gd name="connsiteY1" fmla="*/ 73289 h 1945710"/>
              <a:gd name="connsiteX2" fmla="*/ 3193503 w 3268922"/>
              <a:gd name="connsiteY2" fmla="*/ 771568 h 1945710"/>
              <a:gd name="connsiteX3" fmla="*/ 3193503 w 3268922"/>
              <a:gd name="connsiteY3" fmla="*/ 1159501 h 1945710"/>
              <a:gd name="connsiteX4" fmla="*/ 2489590 w 3268922"/>
              <a:gd name="connsiteY4" fmla="*/ 1883641 h 1945710"/>
              <a:gd name="connsiteX5" fmla="*/ 2313612 w 3268922"/>
              <a:gd name="connsiteY5" fmla="*/ 1806055 h 1945710"/>
              <a:gd name="connsiteX6" fmla="*/ 2037075 w 3268922"/>
              <a:gd name="connsiteY6" fmla="*/ 1521571 h 1945710"/>
              <a:gd name="connsiteX7" fmla="*/ 1374210 w 3268922"/>
              <a:gd name="connsiteY7" fmla="*/ 1521571 h 1945710"/>
              <a:gd name="connsiteX8" fmla="*/ 1283452 w 3268922"/>
              <a:gd name="connsiteY8" fmla="*/ 1521571 h 1945710"/>
              <a:gd name="connsiteX9" fmla="*/ 1283452 w 3268922"/>
              <a:gd name="connsiteY9" fmla="*/ 1521571 h 1945710"/>
              <a:gd name="connsiteX10" fmla="*/ 1275261 w 3268922"/>
              <a:gd name="connsiteY10" fmla="*/ 1521571 h 1945710"/>
              <a:gd name="connsiteX11" fmla="*/ 1108752 w 3268922"/>
              <a:gd name="connsiteY11" fmla="*/ 1521571 h 1945710"/>
              <a:gd name="connsiteX12" fmla="*/ 956065 w 3268922"/>
              <a:gd name="connsiteY12" fmla="*/ 1521571 h 1945710"/>
              <a:gd name="connsiteX13" fmla="*/ 947874 w 3268922"/>
              <a:gd name="connsiteY13" fmla="*/ 1521571 h 1945710"/>
              <a:gd name="connsiteX14" fmla="*/ 903970 w 3268922"/>
              <a:gd name="connsiteY14" fmla="*/ 1521571 h 1945710"/>
              <a:gd name="connsiteX15" fmla="*/ 781365 w 3268922"/>
              <a:gd name="connsiteY15" fmla="*/ 1521571 h 1945710"/>
              <a:gd name="connsiteX16" fmla="*/ 654774 w 3268922"/>
              <a:gd name="connsiteY16" fmla="*/ 1521571 h 1945710"/>
              <a:gd name="connsiteX17" fmla="*/ 646583 w 3268922"/>
              <a:gd name="connsiteY17" fmla="*/ 1521571 h 1945710"/>
              <a:gd name="connsiteX18" fmla="*/ 576583 w 3268922"/>
              <a:gd name="connsiteY18" fmla="*/ 1521571 h 1945710"/>
              <a:gd name="connsiteX19" fmla="*/ 480074 w 3268922"/>
              <a:gd name="connsiteY19" fmla="*/ 1521571 h 1945710"/>
              <a:gd name="connsiteX20" fmla="*/ 275292 w 3268922"/>
              <a:gd name="connsiteY20" fmla="*/ 1521571 h 1945710"/>
              <a:gd name="connsiteX21" fmla="*/ 0 w 3268922"/>
              <a:gd name="connsiteY21" fmla="*/ 1237087 h 1945710"/>
              <a:gd name="connsiteX22" fmla="*/ 0 w 3268922"/>
              <a:gd name="connsiteY22" fmla="*/ 693981 h 1945710"/>
              <a:gd name="connsiteX23" fmla="*/ 275292 w 3268922"/>
              <a:gd name="connsiteY23" fmla="*/ 409497 h 1945710"/>
              <a:gd name="connsiteX24" fmla="*/ 501631 w 3268922"/>
              <a:gd name="connsiteY24" fmla="*/ 409497 h 1945710"/>
              <a:gd name="connsiteX25" fmla="*/ 576583 w 3268922"/>
              <a:gd name="connsiteY25" fmla="*/ 409497 h 1945710"/>
              <a:gd name="connsiteX26" fmla="*/ 604876 w 3268922"/>
              <a:gd name="connsiteY26" fmla="*/ 409497 h 1945710"/>
              <a:gd name="connsiteX27" fmla="*/ 613150 w 3268922"/>
              <a:gd name="connsiteY27" fmla="*/ 409497 h 1945710"/>
              <a:gd name="connsiteX28" fmla="*/ 631842 w 3268922"/>
              <a:gd name="connsiteY28" fmla="*/ 409497 h 1945710"/>
              <a:gd name="connsiteX29" fmla="*/ 654774 w 3268922"/>
              <a:gd name="connsiteY29" fmla="*/ 409497 h 1945710"/>
              <a:gd name="connsiteX30" fmla="*/ 672070 w 3268922"/>
              <a:gd name="connsiteY30" fmla="*/ 409497 h 1945710"/>
              <a:gd name="connsiteX31" fmla="*/ 802922 w 3268922"/>
              <a:gd name="connsiteY31" fmla="*/ 409497 h 1945710"/>
              <a:gd name="connsiteX32" fmla="*/ 903970 w 3268922"/>
              <a:gd name="connsiteY32" fmla="*/ 409497 h 1945710"/>
              <a:gd name="connsiteX33" fmla="*/ 909249 w 3268922"/>
              <a:gd name="connsiteY33" fmla="*/ 409497 h 1945710"/>
              <a:gd name="connsiteX34" fmla="*/ 914441 w 3268922"/>
              <a:gd name="connsiteY34" fmla="*/ 409497 h 1945710"/>
              <a:gd name="connsiteX35" fmla="*/ 921787 w 3268922"/>
              <a:gd name="connsiteY35" fmla="*/ 409497 h 1945710"/>
              <a:gd name="connsiteX36" fmla="*/ 946202 w 3268922"/>
              <a:gd name="connsiteY36" fmla="*/ 409497 h 1945710"/>
              <a:gd name="connsiteX37" fmla="*/ 956065 w 3268922"/>
              <a:gd name="connsiteY37" fmla="*/ 409497 h 1945710"/>
              <a:gd name="connsiteX38" fmla="*/ 986455 w 3268922"/>
              <a:gd name="connsiteY38" fmla="*/ 409497 h 1945710"/>
              <a:gd name="connsiteX39" fmla="*/ 1241828 w 3268922"/>
              <a:gd name="connsiteY39" fmla="*/ 409497 h 1945710"/>
              <a:gd name="connsiteX40" fmla="*/ 1283452 w 3268922"/>
              <a:gd name="connsiteY40" fmla="*/ 409497 h 1945710"/>
              <a:gd name="connsiteX41" fmla="*/ 1283452 w 3268922"/>
              <a:gd name="connsiteY41" fmla="*/ 409497 h 1945710"/>
              <a:gd name="connsiteX42" fmla="*/ 1333161 w 3268922"/>
              <a:gd name="connsiteY42" fmla="*/ 409497 h 1945710"/>
              <a:gd name="connsiteX43" fmla="*/ 2037075 w 3268922"/>
              <a:gd name="connsiteY43" fmla="*/ 409497 h 1945710"/>
              <a:gd name="connsiteX44" fmla="*/ 2313612 w 3268922"/>
              <a:gd name="connsiteY44" fmla="*/ 150875 h 1945710"/>
              <a:gd name="connsiteX45" fmla="*/ 2389719 w 3268922"/>
              <a:gd name="connsiteY45" fmla="*/ 97 h 19457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3268922" h="1945710">
                <a:moveTo>
                  <a:pt x="2389719" y="97"/>
                </a:moveTo>
                <a:cubicBezTo>
                  <a:pt x="2417706" y="1764"/>
                  <a:pt x="2451881" y="24797"/>
                  <a:pt x="2489590" y="73289"/>
                </a:cubicBezTo>
                <a:cubicBezTo>
                  <a:pt x="2489590" y="73289"/>
                  <a:pt x="2489590" y="73289"/>
                  <a:pt x="3193503" y="771568"/>
                </a:cubicBezTo>
                <a:cubicBezTo>
                  <a:pt x="3294062" y="875016"/>
                  <a:pt x="3294062" y="1056052"/>
                  <a:pt x="3193503" y="1159501"/>
                </a:cubicBezTo>
                <a:lnTo>
                  <a:pt x="2489590" y="1883641"/>
                </a:lnTo>
                <a:cubicBezTo>
                  <a:pt x="2389031" y="1987090"/>
                  <a:pt x="2313612" y="1961228"/>
                  <a:pt x="2313612" y="1806055"/>
                </a:cubicBezTo>
                <a:cubicBezTo>
                  <a:pt x="2313612" y="1650882"/>
                  <a:pt x="2187913" y="1521571"/>
                  <a:pt x="2037075" y="1521571"/>
                </a:cubicBezTo>
                <a:cubicBezTo>
                  <a:pt x="2037075" y="1521571"/>
                  <a:pt x="2037075" y="1521571"/>
                  <a:pt x="1374210" y="1521571"/>
                </a:cubicBezTo>
                <a:lnTo>
                  <a:pt x="1283452" y="1521571"/>
                </a:lnTo>
                <a:lnTo>
                  <a:pt x="1283452" y="1521571"/>
                </a:lnTo>
                <a:lnTo>
                  <a:pt x="1275261" y="1521571"/>
                </a:lnTo>
                <a:cubicBezTo>
                  <a:pt x="1225697" y="1521571"/>
                  <a:pt x="1170414" y="1521571"/>
                  <a:pt x="1108752" y="1521571"/>
                </a:cubicBezTo>
                <a:lnTo>
                  <a:pt x="956065" y="1521571"/>
                </a:lnTo>
                <a:lnTo>
                  <a:pt x="947874" y="1521571"/>
                </a:lnTo>
                <a:lnTo>
                  <a:pt x="903970" y="1521571"/>
                </a:lnTo>
                <a:lnTo>
                  <a:pt x="781365" y="1521571"/>
                </a:lnTo>
                <a:lnTo>
                  <a:pt x="654774" y="1521571"/>
                </a:lnTo>
                <a:lnTo>
                  <a:pt x="646583" y="1521571"/>
                </a:lnTo>
                <a:lnTo>
                  <a:pt x="576583" y="1521571"/>
                </a:lnTo>
                <a:lnTo>
                  <a:pt x="480074" y="1521571"/>
                </a:lnTo>
                <a:cubicBezTo>
                  <a:pt x="418412" y="1521571"/>
                  <a:pt x="350372" y="1521571"/>
                  <a:pt x="275292" y="1521571"/>
                </a:cubicBezTo>
                <a:cubicBezTo>
                  <a:pt x="125133" y="1521571"/>
                  <a:pt x="0" y="1392260"/>
                  <a:pt x="0" y="1237087"/>
                </a:cubicBezTo>
                <a:cubicBezTo>
                  <a:pt x="0" y="1237087"/>
                  <a:pt x="0" y="1237087"/>
                  <a:pt x="0" y="693981"/>
                </a:cubicBezTo>
                <a:cubicBezTo>
                  <a:pt x="0" y="538808"/>
                  <a:pt x="125133" y="409497"/>
                  <a:pt x="275292" y="409497"/>
                </a:cubicBezTo>
                <a:cubicBezTo>
                  <a:pt x="275292" y="409497"/>
                  <a:pt x="275292" y="409497"/>
                  <a:pt x="501631" y="409497"/>
                </a:cubicBezTo>
                <a:lnTo>
                  <a:pt x="576583" y="409497"/>
                </a:lnTo>
                <a:cubicBezTo>
                  <a:pt x="576583" y="409497"/>
                  <a:pt x="576583" y="409497"/>
                  <a:pt x="604876" y="409497"/>
                </a:cubicBezTo>
                <a:lnTo>
                  <a:pt x="613150" y="409497"/>
                </a:lnTo>
                <a:lnTo>
                  <a:pt x="631842" y="409497"/>
                </a:lnTo>
                <a:lnTo>
                  <a:pt x="654774" y="409497"/>
                </a:lnTo>
                <a:lnTo>
                  <a:pt x="672070" y="409497"/>
                </a:lnTo>
                <a:cubicBezTo>
                  <a:pt x="703899" y="409497"/>
                  <a:pt x="746337" y="409497"/>
                  <a:pt x="802922" y="409497"/>
                </a:cubicBezTo>
                <a:lnTo>
                  <a:pt x="903970" y="409497"/>
                </a:lnTo>
                <a:lnTo>
                  <a:pt x="909249" y="409497"/>
                </a:lnTo>
                <a:lnTo>
                  <a:pt x="914441" y="409497"/>
                </a:lnTo>
                <a:lnTo>
                  <a:pt x="921787" y="409497"/>
                </a:lnTo>
                <a:lnTo>
                  <a:pt x="946202" y="409497"/>
                </a:lnTo>
                <a:lnTo>
                  <a:pt x="956065" y="409497"/>
                </a:lnTo>
                <a:lnTo>
                  <a:pt x="986455" y="409497"/>
                </a:lnTo>
                <a:cubicBezTo>
                  <a:pt x="1035946" y="409497"/>
                  <a:pt x="1115131" y="409497"/>
                  <a:pt x="1241828" y="409497"/>
                </a:cubicBezTo>
                <a:lnTo>
                  <a:pt x="1283452" y="409497"/>
                </a:lnTo>
                <a:lnTo>
                  <a:pt x="1283452" y="409497"/>
                </a:lnTo>
                <a:lnTo>
                  <a:pt x="1333161" y="409497"/>
                </a:lnTo>
                <a:cubicBezTo>
                  <a:pt x="1433721" y="409497"/>
                  <a:pt x="1634839" y="409497"/>
                  <a:pt x="2037075" y="409497"/>
                </a:cubicBezTo>
                <a:cubicBezTo>
                  <a:pt x="2187913" y="409497"/>
                  <a:pt x="2313612" y="306048"/>
                  <a:pt x="2313612" y="150875"/>
                </a:cubicBezTo>
                <a:cubicBezTo>
                  <a:pt x="2313612" y="53892"/>
                  <a:pt x="2343073" y="-2681"/>
                  <a:pt x="2389719" y="97"/>
                </a:cubicBezTo>
                <a:close/>
              </a:path>
            </a:pathLst>
          </a:custGeom>
          <a:solidFill>
            <a:srgbClr val="0078D2"/>
          </a:solidFill>
          <a:ln w="28575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noAutofit/>
          </a:bodyPr>
          <a:lstStyle/>
          <a:p>
            <a:pPr algn="ctr"/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7" name="文本框 55"/>
          <p:cNvSpPr txBox="1"/>
          <p:nvPr/>
        </p:nvSpPr>
        <p:spPr>
          <a:xfrm>
            <a:off x="7860613" y="4008550"/>
            <a:ext cx="1124310" cy="25391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zh-CN" altLang="en-US" sz="1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验收结束</a:t>
            </a:r>
            <a:endParaRPr lang="zh-CN" altLang="en-US" sz="12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文本框 55"/>
          <p:cNvSpPr txBox="1"/>
          <p:nvPr/>
        </p:nvSpPr>
        <p:spPr>
          <a:xfrm>
            <a:off x="4119299" y="1857824"/>
            <a:ext cx="1124310" cy="43858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p>
            <a:pPr algn="ctr"/>
            <a:r>
              <a:rPr lang="zh-CN" altLang="en-US" sz="1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依托单位用户审核验收材料</a:t>
            </a:r>
            <a:endParaRPr lang="zh-CN" altLang="en-US" sz="12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任意多边形 7"/>
          <p:cNvSpPr/>
          <p:nvPr/>
        </p:nvSpPr>
        <p:spPr bwMode="auto">
          <a:xfrm>
            <a:off x="1475287" y="1647857"/>
            <a:ext cx="1067814" cy="798680"/>
          </a:xfrm>
          <a:custGeom>
            <a:avLst/>
            <a:gdLst>
              <a:gd name="connsiteX0" fmla="*/ 2389719 w 3268922"/>
              <a:gd name="connsiteY0" fmla="*/ 97 h 1945710"/>
              <a:gd name="connsiteX1" fmla="*/ 2489590 w 3268922"/>
              <a:gd name="connsiteY1" fmla="*/ 73289 h 1945710"/>
              <a:gd name="connsiteX2" fmla="*/ 3193503 w 3268922"/>
              <a:gd name="connsiteY2" fmla="*/ 771568 h 1945710"/>
              <a:gd name="connsiteX3" fmla="*/ 3193503 w 3268922"/>
              <a:gd name="connsiteY3" fmla="*/ 1159501 h 1945710"/>
              <a:gd name="connsiteX4" fmla="*/ 2489590 w 3268922"/>
              <a:gd name="connsiteY4" fmla="*/ 1883641 h 1945710"/>
              <a:gd name="connsiteX5" fmla="*/ 2313612 w 3268922"/>
              <a:gd name="connsiteY5" fmla="*/ 1806055 h 1945710"/>
              <a:gd name="connsiteX6" fmla="*/ 2037075 w 3268922"/>
              <a:gd name="connsiteY6" fmla="*/ 1521571 h 1945710"/>
              <a:gd name="connsiteX7" fmla="*/ 1374210 w 3268922"/>
              <a:gd name="connsiteY7" fmla="*/ 1521571 h 1945710"/>
              <a:gd name="connsiteX8" fmla="*/ 1283452 w 3268922"/>
              <a:gd name="connsiteY8" fmla="*/ 1521571 h 1945710"/>
              <a:gd name="connsiteX9" fmla="*/ 1283452 w 3268922"/>
              <a:gd name="connsiteY9" fmla="*/ 1521571 h 1945710"/>
              <a:gd name="connsiteX10" fmla="*/ 1275261 w 3268922"/>
              <a:gd name="connsiteY10" fmla="*/ 1521571 h 1945710"/>
              <a:gd name="connsiteX11" fmla="*/ 1108752 w 3268922"/>
              <a:gd name="connsiteY11" fmla="*/ 1521571 h 1945710"/>
              <a:gd name="connsiteX12" fmla="*/ 956065 w 3268922"/>
              <a:gd name="connsiteY12" fmla="*/ 1521571 h 1945710"/>
              <a:gd name="connsiteX13" fmla="*/ 947874 w 3268922"/>
              <a:gd name="connsiteY13" fmla="*/ 1521571 h 1945710"/>
              <a:gd name="connsiteX14" fmla="*/ 903970 w 3268922"/>
              <a:gd name="connsiteY14" fmla="*/ 1521571 h 1945710"/>
              <a:gd name="connsiteX15" fmla="*/ 781365 w 3268922"/>
              <a:gd name="connsiteY15" fmla="*/ 1521571 h 1945710"/>
              <a:gd name="connsiteX16" fmla="*/ 654774 w 3268922"/>
              <a:gd name="connsiteY16" fmla="*/ 1521571 h 1945710"/>
              <a:gd name="connsiteX17" fmla="*/ 646583 w 3268922"/>
              <a:gd name="connsiteY17" fmla="*/ 1521571 h 1945710"/>
              <a:gd name="connsiteX18" fmla="*/ 576583 w 3268922"/>
              <a:gd name="connsiteY18" fmla="*/ 1521571 h 1945710"/>
              <a:gd name="connsiteX19" fmla="*/ 480074 w 3268922"/>
              <a:gd name="connsiteY19" fmla="*/ 1521571 h 1945710"/>
              <a:gd name="connsiteX20" fmla="*/ 275292 w 3268922"/>
              <a:gd name="connsiteY20" fmla="*/ 1521571 h 1945710"/>
              <a:gd name="connsiteX21" fmla="*/ 0 w 3268922"/>
              <a:gd name="connsiteY21" fmla="*/ 1237087 h 1945710"/>
              <a:gd name="connsiteX22" fmla="*/ 0 w 3268922"/>
              <a:gd name="connsiteY22" fmla="*/ 693981 h 1945710"/>
              <a:gd name="connsiteX23" fmla="*/ 275292 w 3268922"/>
              <a:gd name="connsiteY23" fmla="*/ 409497 h 1945710"/>
              <a:gd name="connsiteX24" fmla="*/ 501631 w 3268922"/>
              <a:gd name="connsiteY24" fmla="*/ 409497 h 1945710"/>
              <a:gd name="connsiteX25" fmla="*/ 576583 w 3268922"/>
              <a:gd name="connsiteY25" fmla="*/ 409497 h 1945710"/>
              <a:gd name="connsiteX26" fmla="*/ 604876 w 3268922"/>
              <a:gd name="connsiteY26" fmla="*/ 409497 h 1945710"/>
              <a:gd name="connsiteX27" fmla="*/ 613150 w 3268922"/>
              <a:gd name="connsiteY27" fmla="*/ 409497 h 1945710"/>
              <a:gd name="connsiteX28" fmla="*/ 631842 w 3268922"/>
              <a:gd name="connsiteY28" fmla="*/ 409497 h 1945710"/>
              <a:gd name="connsiteX29" fmla="*/ 654774 w 3268922"/>
              <a:gd name="connsiteY29" fmla="*/ 409497 h 1945710"/>
              <a:gd name="connsiteX30" fmla="*/ 672070 w 3268922"/>
              <a:gd name="connsiteY30" fmla="*/ 409497 h 1945710"/>
              <a:gd name="connsiteX31" fmla="*/ 802922 w 3268922"/>
              <a:gd name="connsiteY31" fmla="*/ 409497 h 1945710"/>
              <a:gd name="connsiteX32" fmla="*/ 903970 w 3268922"/>
              <a:gd name="connsiteY32" fmla="*/ 409497 h 1945710"/>
              <a:gd name="connsiteX33" fmla="*/ 909249 w 3268922"/>
              <a:gd name="connsiteY33" fmla="*/ 409497 h 1945710"/>
              <a:gd name="connsiteX34" fmla="*/ 914441 w 3268922"/>
              <a:gd name="connsiteY34" fmla="*/ 409497 h 1945710"/>
              <a:gd name="connsiteX35" fmla="*/ 921787 w 3268922"/>
              <a:gd name="connsiteY35" fmla="*/ 409497 h 1945710"/>
              <a:gd name="connsiteX36" fmla="*/ 946202 w 3268922"/>
              <a:gd name="connsiteY36" fmla="*/ 409497 h 1945710"/>
              <a:gd name="connsiteX37" fmla="*/ 956065 w 3268922"/>
              <a:gd name="connsiteY37" fmla="*/ 409497 h 1945710"/>
              <a:gd name="connsiteX38" fmla="*/ 986455 w 3268922"/>
              <a:gd name="connsiteY38" fmla="*/ 409497 h 1945710"/>
              <a:gd name="connsiteX39" fmla="*/ 1241828 w 3268922"/>
              <a:gd name="connsiteY39" fmla="*/ 409497 h 1945710"/>
              <a:gd name="connsiteX40" fmla="*/ 1283452 w 3268922"/>
              <a:gd name="connsiteY40" fmla="*/ 409497 h 1945710"/>
              <a:gd name="connsiteX41" fmla="*/ 1283452 w 3268922"/>
              <a:gd name="connsiteY41" fmla="*/ 409497 h 1945710"/>
              <a:gd name="connsiteX42" fmla="*/ 1333161 w 3268922"/>
              <a:gd name="connsiteY42" fmla="*/ 409497 h 1945710"/>
              <a:gd name="connsiteX43" fmla="*/ 2037075 w 3268922"/>
              <a:gd name="connsiteY43" fmla="*/ 409497 h 1945710"/>
              <a:gd name="connsiteX44" fmla="*/ 2313612 w 3268922"/>
              <a:gd name="connsiteY44" fmla="*/ 150875 h 1945710"/>
              <a:gd name="connsiteX45" fmla="*/ 2389719 w 3268922"/>
              <a:gd name="connsiteY45" fmla="*/ 97 h 19457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3268922" h="1945710">
                <a:moveTo>
                  <a:pt x="2389719" y="97"/>
                </a:moveTo>
                <a:cubicBezTo>
                  <a:pt x="2417706" y="1764"/>
                  <a:pt x="2451881" y="24797"/>
                  <a:pt x="2489590" y="73289"/>
                </a:cubicBezTo>
                <a:cubicBezTo>
                  <a:pt x="2489590" y="73289"/>
                  <a:pt x="2489590" y="73289"/>
                  <a:pt x="3193503" y="771568"/>
                </a:cubicBezTo>
                <a:cubicBezTo>
                  <a:pt x="3294062" y="875016"/>
                  <a:pt x="3294062" y="1056052"/>
                  <a:pt x="3193503" y="1159501"/>
                </a:cubicBezTo>
                <a:lnTo>
                  <a:pt x="2489590" y="1883641"/>
                </a:lnTo>
                <a:cubicBezTo>
                  <a:pt x="2389031" y="1987090"/>
                  <a:pt x="2313612" y="1961228"/>
                  <a:pt x="2313612" y="1806055"/>
                </a:cubicBezTo>
                <a:cubicBezTo>
                  <a:pt x="2313612" y="1650882"/>
                  <a:pt x="2187913" y="1521571"/>
                  <a:pt x="2037075" y="1521571"/>
                </a:cubicBezTo>
                <a:cubicBezTo>
                  <a:pt x="2037075" y="1521571"/>
                  <a:pt x="2037075" y="1521571"/>
                  <a:pt x="1374210" y="1521571"/>
                </a:cubicBezTo>
                <a:lnTo>
                  <a:pt x="1283452" y="1521571"/>
                </a:lnTo>
                <a:lnTo>
                  <a:pt x="1283452" y="1521571"/>
                </a:lnTo>
                <a:lnTo>
                  <a:pt x="1275261" y="1521571"/>
                </a:lnTo>
                <a:cubicBezTo>
                  <a:pt x="1225697" y="1521571"/>
                  <a:pt x="1170414" y="1521571"/>
                  <a:pt x="1108752" y="1521571"/>
                </a:cubicBezTo>
                <a:lnTo>
                  <a:pt x="956065" y="1521571"/>
                </a:lnTo>
                <a:lnTo>
                  <a:pt x="947874" y="1521571"/>
                </a:lnTo>
                <a:lnTo>
                  <a:pt x="903970" y="1521571"/>
                </a:lnTo>
                <a:lnTo>
                  <a:pt x="781365" y="1521571"/>
                </a:lnTo>
                <a:lnTo>
                  <a:pt x="654774" y="1521571"/>
                </a:lnTo>
                <a:lnTo>
                  <a:pt x="646583" y="1521571"/>
                </a:lnTo>
                <a:lnTo>
                  <a:pt x="576583" y="1521571"/>
                </a:lnTo>
                <a:lnTo>
                  <a:pt x="480074" y="1521571"/>
                </a:lnTo>
                <a:cubicBezTo>
                  <a:pt x="418412" y="1521571"/>
                  <a:pt x="350372" y="1521571"/>
                  <a:pt x="275292" y="1521571"/>
                </a:cubicBezTo>
                <a:cubicBezTo>
                  <a:pt x="125133" y="1521571"/>
                  <a:pt x="0" y="1392260"/>
                  <a:pt x="0" y="1237087"/>
                </a:cubicBezTo>
                <a:cubicBezTo>
                  <a:pt x="0" y="1237087"/>
                  <a:pt x="0" y="1237087"/>
                  <a:pt x="0" y="693981"/>
                </a:cubicBezTo>
                <a:cubicBezTo>
                  <a:pt x="0" y="538808"/>
                  <a:pt x="125133" y="409497"/>
                  <a:pt x="275292" y="409497"/>
                </a:cubicBezTo>
                <a:cubicBezTo>
                  <a:pt x="275292" y="409497"/>
                  <a:pt x="275292" y="409497"/>
                  <a:pt x="501631" y="409497"/>
                </a:cubicBezTo>
                <a:lnTo>
                  <a:pt x="576583" y="409497"/>
                </a:lnTo>
                <a:cubicBezTo>
                  <a:pt x="576583" y="409497"/>
                  <a:pt x="576583" y="409497"/>
                  <a:pt x="604876" y="409497"/>
                </a:cubicBezTo>
                <a:lnTo>
                  <a:pt x="613150" y="409497"/>
                </a:lnTo>
                <a:lnTo>
                  <a:pt x="631842" y="409497"/>
                </a:lnTo>
                <a:lnTo>
                  <a:pt x="654774" y="409497"/>
                </a:lnTo>
                <a:lnTo>
                  <a:pt x="672070" y="409497"/>
                </a:lnTo>
                <a:cubicBezTo>
                  <a:pt x="703899" y="409497"/>
                  <a:pt x="746337" y="409497"/>
                  <a:pt x="802922" y="409497"/>
                </a:cubicBezTo>
                <a:lnTo>
                  <a:pt x="903970" y="409497"/>
                </a:lnTo>
                <a:lnTo>
                  <a:pt x="909249" y="409497"/>
                </a:lnTo>
                <a:lnTo>
                  <a:pt x="914441" y="409497"/>
                </a:lnTo>
                <a:lnTo>
                  <a:pt x="921787" y="409497"/>
                </a:lnTo>
                <a:lnTo>
                  <a:pt x="946202" y="409497"/>
                </a:lnTo>
                <a:lnTo>
                  <a:pt x="956065" y="409497"/>
                </a:lnTo>
                <a:lnTo>
                  <a:pt x="986455" y="409497"/>
                </a:lnTo>
                <a:cubicBezTo>
                  <a:pt x="1035946" y="409497"/>
                  <a:pt x="1115131" y="409497"/>
                  <a:pt x="1241828" y="409497"/>
                </a:cubicBezTo>
                <a:lnTo>
                  <a:pt x="1283452" y="409497"/>
                </a:lnTo>
                <a:lnTo>
                  <a:pt x="1283452" y="409497"/>
                </a:lnTo>
                <a:lnTo>
                  <a:pt x="1333161" y="409497"/>
                </a:lnTo>
                <a:cubicBezTo>
                  <a:pt x="1433721" y="409497"/>
                  <a:pt x="1634839" y="409497"/>
                  <a:pt x="2037075" y="409497"/>
                </a:cubicBezTo>
                <a:cubicBezTo>
                  <a:pt x="2187913" y="409497"/>
                  <a:pt x="2313612" y="306048"/>
                  <a:pt x="2313612" y="150875"/>
                </a:cubicBezTo>
                <a:cubicBezTo>
                  <a:pt x="2313612" y="53892"/>
                  <a:pt x="2343073" y="-2681"/>
                  <a:pt x="2389719" y="97"/>
                </a:cubicBezTo>
                <a:close/>
              </a:path>
            </a:pathLst>
          </a:custGeom>
          <a:solidFill>
            <a:srgbClr val="0078D2"/>
          </a:solidFill>
          <a:ln w="28575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noAutofit/>
          </a:bodyPr>
          <a:p>
            <a:pPr algn="ctr"/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0" name="文本框 55"/>
          <p:cNvSpPr txBox="1"/>
          <p:nvPr/>
        </p:nvSpPr>
        <p:spPr>
          <a:xfrm>
            <a:off x="1447854" y="1841314"/>
            <a:ext cx="1124310" cy="4375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p>
            <a:pPr algn="ctr"/>
            <a:r>
              <a:rPr lang="zh-CN" altLang="en-US" sz="1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依托单位组织验收</a:t>
            </a:r>
            <a:endParaRPr lang="zh-CN" altLang="en-US" sz="12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0">
        <p:blinds dir="vert"/>
      </p:transition>
    </mc:Choice>
    <mc:Fallback>
      <p:transition spd="slow" advTm="0">
        <p:blinds dir="vert"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4"/>
          <p:cNvSpPr txBox="1"/>
          <p:nvPr/>
        </p:nvSpPr>
        <p:spPr>
          <a:xfrm>
            <a:off x="1069089" y="394523"/>
            <a:ext cx="1224134" cy="37592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zh-CN" altLang="en-US" sz="2000" b="1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填报内容</a:t>
            </a:r>
            <a:endParaRPr lang="zh-CN" altLang="en-US" sz="2000" b="1" dirty="0">
              <a:solidFill>
                <a:srgbClr val="0070C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7" name="直接连接符 6"/>
          <p:cNvCxnSpPr/>
          <p:nvPr/>
        </p:nvCxnSpPr>
        <p:spPr>
          <a:xfrm>
            <a:off x="1061610" y="771549"/>
            <a:ext cx="7020780" cy="1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矩形 1"/>
          <p:cNvSpPr/>
          <p:nvPr/>
        </p:nvSpPr>
        <p:spPr>
          <a:xfrm>
            <a:off x="1069089" y="912299"/>
            <a:ext cx="531427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填报内容主要包括（验收申请表、执行情况报告、附件）</a:t>
            </a:r>
            <a:endParaRPr lang="zh-CN" altLang="en-US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069089" y="1242779"/>
            <a:ext cx="6278763" cy="366883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0">
        <p:blinds dir="vert"/>
      </p:transition>
    </mc:Choice>
    <mc:Fallback>
      <p:transition spd="slow" advTm="0">
        <p:blinds dir="vert"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2"/>
          <p:cNvSpPr txBox="1">
            <a:spLocks noChangeAspect="1" noChangeArrowheads="1"/>
          </p:cNvSpPr>
          <p:nvPr>
            <p:custDataLst>
              <p:tags r:id="rId1"/>
            </p:custDataLst>
          </p:nvPr>
        </p:nvSpPr>
        <p:spPr bwMode="auto">
          <a:xfrm>
            <a:off x="44450" y="1362077"/>
            <a:ext cx="3600000" cy="27006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prstTxWarp prst="textPlain">
              <a:avLst/>
            </a:prstTxWarp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19900" b="1" dirty="0">
                <a:solidFill>
                  <a:srgbClr val="0070C0"/>
                </a:solidFill>
                <a:latin typeface="Arial Black" panose="020B0A040201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04</a:t>
            </a:r>
            <a:endParaRPr lang="zh-CN" altLang="en-US" sz="19900" b="1" dirty="0">
              <a:solidFill>
                <a:srgbClr val="0070C0"/>
              </a:solidFill>
              <a:latin typeface="Arial Black" panose="020B0A04020102020204" pitchFamily="34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cxnSp>
        <p:nvCxnSpPr>
          <p:cNvPr id="3" name="直接连接符 2"/>
          <p:cNvCxnSpPr/>
          <p:nvPr>
            <p:custDataLst>
              <p:tags r:id="rId2"/>
            </p:custDataLst>
          </p:nvPr>
        </p:nvCxnSpPr>
        <p:spPr>
          <a:xfrm>
            <a:off x="3970338" y="2545556"/>
            <a:ext cx="4608512" cy="0"/>
          </a:xfrm>
          <a:prstGeom prst="line">
            <a:avLst/>
          </a:prstGeom>
          <a:ln w="12700">
            <a:solidFill>
              <a:schemeClr val="tx1">
                <a:lumMod val="20000"/>
                <a:lumOff val="80000"/>
              </a:schemeClr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文本框 11"/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0" y="2302669"/>
            <a:ext cx="3887788" cy="646331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36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PART FOUR</a:t>
            </a:r>
            <a:endParaRPr lang="zh-CN" altLang="en-US" sz="36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本框 8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3916364" y="2006204"/>
            <a:ext cx="4662487" cy="5393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>
            <a:normAutofit fontScale="72500"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zh-CN" altLang="zh-CN" sz="3600" b="1" spc="600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实施验收</a:t>
            </a:r>
            <a:endParaRPr lang="zh-CN" altLang="zh-CN" sz="3600" b="1" spc="600" dirty="0">
              <a:solidFill>
                <a:srgbClr val="0070C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432627" y="2691206"/>
            <a:ext cx="1351280" cy="3067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 algn="l">
              <a:buClr>
                <a:srgbClr val="0070C0"/>
              </a:buClr>
              <a:buFont typeface="Wingdings" panose="05000000000000000000" pitchFamily="2" charset="2"/>
              <a:buChar char="Ø"/>
            </a:pPr>
            <a:r>
              <a:rPr lang="zh-CN" altLang="en-US" sz="1400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验收</a:t>
            </a:r>
            <a:r>
              <a:rPr lang="zh-CN" altLang="en-US" sz="1400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推荐</a:t>
            </a:r>
            <a:endParaRPr lang="zh-CN" altLang="en-US" sz="1400" dirty="0">
              <a:solidFill>
                <a:srgbClr val="40404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448851" y="2690905"/>
            <a:ext cx="1351280" cy="3067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Wingdings" panose="05000000000000000000" pitchFamily="2" charset="2"/>
              <a:buChar char="Ø"/>
            </a:pPr>
            <a:r>
              <a:rPr lang="zh-CN" altLang="en-US" sz="1400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形式审查</a:t>
            </a:r>
            <a:endParaRPr lang="zh-CN" altLang="en-US" sz="1400" dirty="0">
              <a:solidFill>
                <a:srgbClr val="40404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432627" y="3056061"/>
            <a:ext cx="1351280" cy="3067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Wingdings" panose="05000000000000000000" pitchFamily="2" charset="2"/>
              <a:buChar char="Ø"/>
            </a:pPr>
            <a:r>
              <a:rPr lang="zh-CN" altLang="en-US" sz="1400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专家验收</a:t>
            </a:r>
            <a:endParaRPr lang="zh-CN" altLang="en-US" sz="1400" dirty="0">
              <a:solidFill>
                <a:srgbClr val="40404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TextBox 7"/>
          <p:cNvSpPr txBox="1"/>
          <p:nvPr/>
        </p:nvSpPr>
        <p:spPr>
          <a:xfrm>
            <a:off x="6425257" y="3039551"/>
            <a:ext cx="136447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marL="457200" indent="-457200">
              <a:buClr>
                <a:srgbClr val="0070C0"/>
              </a:buClr>
              <a:buFont typeface="Wingdings" panose="05000000000000000000" pitchFamily="2" charset="2"/>
              <a:buChar char="Ø"/>
            </a:pPr>
            <a:r>
              <a:rPr lang="zh-CN" altLang="en-US" sz="1400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提交公示</a:t>
            </a:r>
            <a:endParaRPr lang="zh-CN" altLang="en-US" sz="1400" dirty="0">
              <a:solidFill>
                <a:srgbClr val="40404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0">
        <p:blinds dir="vert"/>
      </p:transition>
    </mc:Choice>
    <mc:Fallback>
      <p:transition spd="slow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6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7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299"/>
                            </p:stCondLst>
                            <p:childTnLst>
                              <p:par>
                                <p:cTn id="21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799"/>
                            </p:stCondLst>
                            <p:childTnLst>
                              <p:par>
                                <p:cTn id="2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animBg="1"/>
      <p:bldP spid="5" grpId="0"/>
      <p:bldP spid="6" grpId="0"/>
      <p:bldP spid="7" grpId="0"/>
      <p:bldP spid="8" grpId="0"/>
      <p:bldP spid="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直接连接符 2"/>
          <p:cNvCxnSpPr/>
          <p:nvPr/>
        </p:nvCxnSpPr>
        <p:spPr>
          <a:xfrm>
            <a:off x="1061610" y="771549"/>
            <a:ext cx="7020780" cy="1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AutoShape 5"/>
          <p:cNvSpPr>
            <a:spLocks noChangeArrowheads="1"/>
          </p:cNvSpPr>
          <p:nvPr/>
        </p:nvSpPr>
        <p:spPr bwMode="gray">
          <a:xfrm>
            <a:off x="577215" y="1179195"/>
            <a:ext cx="7912100" cy="88773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9F9F9"/>
              </a:gs>
              <a:gs pos="100000">
                <a:srgbClr val="EAEAEA"/>
              </a:gs>
            </a:gsLst>
            <a:lin ang="5400000" scaled="1"/>
          </a:gradFill>
          <a:ln w="3175">
            <a:solidFill>
              <a:schemeClr val="bg1">
                <a:lumMod val="50000"/>
              </a:schemeClr>
            </a:solidFill>
            <a:round/>
          </a:ln>
        </p:spPr>
        <p:txBody>
          <a:bodyPr wrap="none" lIns="98745" tIns="49372" rIns="98745" bIns="49372" anchor="ctr"/>
          <a:lstStyle>
            <a:lvl1pPr defTabSz="987425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803275" indent="-309880" defTabSz="987425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235075" indent="-247650" defTabSz="987425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729105" indent="-247650" defTabSz="987425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222500" indent="-247650" defTabSz="987425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679700" indent="-247650" defTabSz="9874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3136900" indent="-247650" defTabSz="9874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594100" indent="-247650" defTabSz="9874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4051300" indent="-247650" defTabSz="9874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dirty="0"/>
              <a:t>单位分为承担（依托）单位和推荐单位两类，推荐单位（非面上项目）推荐到业</a:t>
            </a:r>
            <a:endParaRPr lang="en-US" altLang="zh-CN" dirty="0"/>
          </a:p>
          <a:p>
            <a:pPr eaLnBrk="1" hangingPunct="1"/>
            <a:r>
              <a:rPr lang="zh-CN" altLang="en-US" dirty="0"/>
              <a:t>务处室下达，承担</a:t>
            </a:r>
            <a:r>
              <a:rPr lang="en-US" altLang="zh-CN" dirty="0"/>
              <a:t>(</a:t>
            </a:r>
            <a:r>
              <a:rPr lang="zh-CN" altLang="zh-CN" dirty="0"/>
              <a:t>依托</a:t>
            </a:r>
            <a:r>
              <a:rPr lang="en-US" altLang="zh-CN" dirty="0"/>
              <a:t>)</a:t>
            </a:r>
            <a:r>
              <a:rPr lang="zh-CN" altLang="en-US" dirty="0"/>
              <a:t>单位（面上项目）推荐到验收受托机构进行提交公示</a:t>
            </a:r>
            <a:endParaRPr lang="zh-CN" altLang="en-US" dirty="0"/>
          </a:p>
        </p:txBody>
      </p:sp>
      <p:sp>
        <p:nvSpPr>
          <p:cNvPr id="9" name="AutoShape 17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gray">
          <a:xfrm>
            <a:off x="2915816" y="779633"/>
            <a:ext cx="3670764" cy="399449"/>
          </a:xfrm>
          <a:prstGeom prst="roundRect">
            <a:avLst>
              <a:gd name="adj" fmla="val 17509"/>
            </a:avLst>
          </a:prstGeom>
          <a:solidFill>
            <a:srgbClr val="0070C0"/>
          </a:solidFill>
          <a:ln>
            <a:noFill/>
          </a:ln>
        </p:spPr>
        <p:txBody>
          <a:bodyPr wrap="none" lIns="98745" tIns="49372" rIns="98745" bIns="49372" anchor="ctr"/>
          <a:lstStyle>
            <a:lvl1pPr defTabSz="987425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803275" indent="-309880" defTabSz="987425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235075" indent="-247650" defTabSz="987425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729105" indent="-247650" defTabSz="987425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222500" indent="-247650" defTabSz="987425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679700" indent="-247650" defTabSz="9874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3136900" indent="-247650" defTabSz="9874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594100" indent="-247650" defTabSz="9874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4051300" indent="-247650" defTabSz="9874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4322894" y="1107742"/>
            <a:ext cx="856608" cy="284675"/>
          </a:xfrm>
          <a:prstGeom prst="rect">
            <a:avLst/>
          </a:prstGeom>
        </p:spPr>
        <p:txBody>
          <a:bodyPr wrap="none" lIns="68562" tIns="34281" rIns="68562" bIns="34281">
            <a:spAutoFit/>
          </a:bodyPr>
          <a:lstStyle/>
          <a:p>
            <a:r>
              <a:rPr lang="zh-CN" altLang="en-US" sz="1400" b="1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单位推荐</a:t>
            </a:r>
            <a:endParaRPr lang="zh-CN" altLang="en-US" sz="1400" b="1" dirty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文本框 4"/>
          <p:cNvSpPr txBox="1"/>
          <p:nvPr/>
        </p:nvSpPr>
        <p:spPr>
          <a:xfrm>
            <a:off x="1069089" y="394523"/>
            <a:ext cx="1198655" cy="37702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zh-CN" altLang="en-US" sz="2000" b="1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单位推荐</a:t>
            </a:r>
            <a:endParaRPr lang="zh-CN" altLang="en-US" sz="2000" b="1" dirty="0">
              <a:solidFill>
                <a:srgbClr val="0070C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484630" y="2066925"/>
            <a:ext cx="6096635" cy="291973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0">
        <p:blinds dir="vert"/>
      </p:transition>
    </mc:Choice>
    <mc:Fallback>
      <p:transition spd="slow" advTm="0">
        <p:blinds dir="vert"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直接连接符 2"/>
          <p:cNvCxnSpPr/>
          <p:nvPr/>
        </p:nvCxnSpPr>
        <p:spPr>
          <a:xfrm>
            <a:off x="1061610" y="771549"/>
            <a:ext cx="7020780" cy="1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AutoShape 5"/>
          <p:cNvSpPr>
            <a:spLocks noChangeArrowheads="1"/>
          </p:cNvSpPr>
          <p:nvPr/>
        </p:nvSpPr>
        <p:spPr bwMode="gray">
          <a:xfrm>
            <a:off x="577215" y="1179195"/>
            <a:ext cx="7912100" cy="88773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9F9F9"/>
              </a:gs>
              <a:gs pos="100000">
                <a:srgbClr val="EAEAEA"/>
              </a:gs>
            </a:gsLst>
            <a:lin ang="5400000" scaled="1"/>
          </a:gradFill>
          <a:ln w="3175">
            <a:solidFill>
              <a:schemeClr val="bg1">
                <a:lumMod val="50000"/>
              </a:schemeClr>
            </a:solidFill>
            <a:round/>
          </a:ln>
        </p:spPr>
        <p:txBody>
          <a:bodyPr wrap="none" lIns="98745" tIns="49372" rIns="98745" bIns="49372" anchor="ctr"/>
          <a:lstStyle>
            <a:lvl1pPr defTabSz="987425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803275" indent="-309880" defTabSz="987425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235075" indent="-247650" defTabSz="987425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729105" indent="-247650" defTabSz="987425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222500" indent="-247650" defTabSz="987425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679700" indent="-247650" defTabSz="9874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3136900" indent="-247650" defTabSz="9874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594100" indent="-247650" defTabSz="9874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4051300" indent="-247650" defTabSz="9874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dirty="0"/>
              <a:t>单位分为承担（依托）单位和推荐单位两类，推荐单位（非面上项目）推荐到业</a:t>
            </a:r>
            <a:endParaRPr lang="en-US" altLang="zh-CN" dirty="0"/>
          </a:p>
          <a:p>
            <a:pPr eaLnBrk="1" hangingPunct="1"/>
            <a:r>
              <a:rPr lang="zh-CN" altLang="en-US" dirty="0"/>
              <a:t>务处室下达，承担</a:t>
            </a:r>
            <a:r>
              <a:rPr lang="en-US" altLang="zh-CN" dirty="0"/>
              <a:t>(</a:t>
            </a:r>
            <a:r>
              <a:rPr lang="zh-CN" altLang="zh-CN" dirty="0"/>
              <a:t>依托</a:t>
            </a:r>
            <a:r>
              <a:rPr lang="en-US" altLang="zh-CN" dirty="0"/>
              <a:t>)</a:t>
            </a:r>
            <a:r>
              <a:rPr lang="zh-CN" altLang="en-US" dirty="0"/>
              <a:t>单位（面上项目）推荐到验收受托机构进行提交公示</a:t>
            </a:r>
            <a:endParaRPr lang="zh-CN" altLang="en-US" dirty="0"/>
          </a:p>
        </p:txBody>
      </p:sp>
      <p:sp>
        <p:nvSpPr>
          <p:cNvPr id="9" name="AutoShape 17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gray">
          <a:xfrm>
            <a:off x="2915816" y="779633"/>
            <a:ext cx="3670764" cy="399449"/>
          </a:xfrm>
          <a:prstGeom prst="roundRect">
            <a:avLst>
              <a:gd name="adj" fmla="val 17509"/>
            </a:avLst>
          </a:prstGeom>
          <a:solidFill>
            <a:srgbClr val="0070C0"/>
          </a:solidFill>
          <a:ln>
            <a:noFill/>
          </a:ln>
        </p:spPr>
        <p:txBody>
          <a:bodyPr wrap="none" lIns="98745" tIns="49372" rIns="98745" bIns="49372" anchor="ctr"/>
          <a:lstStyle>
            <a:lvl1pPr defTabSz="987425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803275" indent="-309880" defTabSz="987425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235075" indent="-247650" defTabSz="987425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729105" indent="-247650" defTabSz="987425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222500" indent="-247650" defTabSz="987425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679700" indent="-247650" defTabSz="9874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3136900" indent="-247650" defTabSz="9874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594100" indent="-247650" defTabSz="9874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4051300" indent="-247650" defTabSz="9874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4322894" y="1107742"/>
            <a:ext cx="856608" cy="284675"/>
          </a:xfrm>
          <a:prstGeom prst="rect">
            <a:avLst/>
          </a:prstGeom>
        </p:spPr>
        <p:txBody>
          <a:bodyPr wrap="none" lIns="68562" tIns="34281" rIns="68562" bIns="34281">
            <a:spAutoFit/>
          </a:bodyPr>
          <a:lstStyle/>
          <a:p>
            <a:r>
              <a:rPr lang="zh-CN" altLang="en-US" sz="1400" b="1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单位推荐</a:t>
            </a:r>
            <a:endParaRPr lang="zh-CN" altLang="en-US" sz="1400" b="1" dirty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文本框 4"/>
          <p:cNvSpPr txBox="1"/>
          <p:nvPr/>
        </p:nvSpPr>
        <p:spPr>
          <a:xfrm>
            <a:off x="1069089" y="394523"/>
            <a:ext cx="1198655" cy="37702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zh-CN" altLang="en-US" sz="2000" b="1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单位推荐</a:t>
            </a:r>
            <a:endParaRPr lang="zh-CN" altLang="en-US" sz="2000" b="1" dirty="0">
              <a:solidFill>
                <a:srgbClr val="0070C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836420" y="2588895"/>
            <a:ext cx="6652895" cy="1798320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6870" y="2066290"/>
            <a:ext cx="1546860" cy="307911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0">
        <p:blinds dir="vert"/>
      </p:transition>
    </mc:Choice>
    <mc:Fallback>
      <p:transition spd="slow" advTm="0">
        <p:blinds dir="vert"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直接连接符 2"/>
          <p:cNvCxnSpPr/>
          <p:nvPr/>
        </p:nvCxnSpPr>
        <p:spPr>
          <a:xfrm>
            <a:off x="1061610" y="771549"/>
            <a:ext cx="7020780" cy="1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AutoShape 5"/>
          <p:cNvSpPr>
            <a:spLocks noChangeArrowheads="1"/>
          </p:cNvSpPr>
          <p:nvPr/>
        </p:nvSpPr>
        <p:spPr bwMode="gray">
          <a:xfrm>
            <a:off x="1044620" y="1610785"/>
            <a:ext cx="6767308" cy="922441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9F9F9"/>
              </a:gs>
              <a:gs pos="100000">
                <a:srgbClr val="EAEAEA"/>
              </a:gs>
            </a:gsLst>
            <a:lin ang="5400000" scaled="1"/>
          </a:gradFill>
          <a:ln w="3175">
            <a:solidFill>
              <a:schemeClr val="bg1">
                <a:lumMod val="50000"/>
              </a:schemeClr>
            </a:solidFill>
            <a:round/>
          </a:ln>
        </p:spPr>
        <p:txBody>
          <a:bodyPr wrap="none" lIns="98745" tIns="49372" rIns="98745" bIns="49372" anchor="ctr"/>
          <a:lstStyle>
            <a:lvl1pPr defTabSz="987425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803275" indent="-309880" defTabSz="987425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235075" indent="-247650" defTabSz="987425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729105" indent="-247650" defTabSz="987425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222500" indent="-247650" defTabSz="987425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679700" indent="-247650" defTabSz="9874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3136900" indent="-247650" defTabSz="9874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594100" indent="-247650" defTabSz="9874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4051300" indent="-247650" defTabSz="9874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9" name="AutoShape 17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gray">
          <a:xfrm>
            <a:off x="2879912" y="1131590"/>
            <a:ext cx="3670764" cy="399449"/>
          </a:xfrm>
          <a:prstGeom prst="roundRect">
            <a:avLst>
              <a:gd name="adj" fmla="val 17509"/>
            </a:avLst>
          </a:prstGeom>
          <a:solidFill>
            <a:srgbClr val="0070C0"/>
          </a:solidFill>
          <a:ln>
            <a:noFill/>
          </a:ln>
        </p:spPr>
        <p:txBody>
          <a:bodyPr wrap="none" lIns="98745" tIns="49372" rIns="98745" bIns="49372" anchor="ctr"/>
          <a:lstStyle>
            <a:lvl1pPr defTabSz="987425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803275" indent="-309880" defTabSz="987425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235075" indent="-247650" defTabSz="987425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729105" indent="-247650" defTabSz="987425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222500" indent="-247650" defTabSz="987425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679700" indent="-247650" defTabSz="9874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3136900" indent="-247650" defTabSz="9874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594100" indent="-247650" defTabSz="9874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4051300" indent="-247650" defTabSz="9874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4067944" y="1181427"/>
            <a:ext cx="1725170" cy="284675"/>
          </a:xfrm>
          <a:prstGeom prst="rect">
            <a:avLst/>
          </a:prstGeom>
        </p:spPr>
        <p:txBody>
          <a:bodyPr wrap="square" lIns="68562" tIns="34281" rIns="68562" bIns="34281">
            <a:spAutoFit/>
          </a:bodyPr>
          <a:lstStyle/>
          <a:p>
            <a:r>
              <a:rPr lang="zh-CN" altLang="en-US" sz="1400" b="1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业务处室下达</a:t>
            </a:r>
            <a:endParaRPr lang="zh-CN" altLang="en-US" sz="1400" b="1" dirty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621786" y="1592519"/>
            <a:ext cx="6043506" cy="344170"/>
          </a:xfrm>
          <a:prstGeom prst="rect">
            <a:avLst/>
          </a:prstGeom>
          <a:noFill/>
        </p:spPr>
        <p:txBody>
          <a:bodyPr wrap="square" lIns="68562" tIns="34281" rIns="68562" bIns="34281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当推荐单位推荐成功后，由项目责任业务处室对项目进行下达验收计划。</a:t>
            </a:r>
            <a:endParaRPr lang="zh-CN" altLang="en-US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文本框 4"/>
          <p:cNvSpPr txBox="1"/>
          <p:nvPr/>
        </p:nvSpPr>
        <p:spPr>
          <a:xfrm>
            <a:off x="1069089" y="394523"/>
            <a:ext cx="1810823" cy="37702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zh-CN" altLang="en-US" sz="2000" b="1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业务处室下达</a:t>
            </a:r>
            <a:endParaRPr lang="zh-CN" altLang="en-US" sz="2000" b="1" dirty="0">
              <a:solidFill>
                <a:srgbClr val="0070C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187624" y="2556347"/>
            <a:ext cx="6469941" cy="1600339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0">
        <p:blinds dir="vert"/>
      </p:transition>
    </mc:Choice>
    <mc:Fallback>
      <p:transition spd="slow" advTm="0">
        <p:blinds dir="vert"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直接连接符 2"/>
          <p:cNvCxnSpPr/>
          <p:nvPr/>
        </p:nvCxnSpPr>
        <p:spPr>
          <a:xfrm>
            <a:off x="1061610" y="771549"/>
            <a:ext cx="7020780" cy="1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AutoShape 5"/>
          <p:cNvSpPr>
            <a:spLocks noChangeArrowheads="1"/>
          </p:cNvSpPr>
          <p:nvPr/>
        </p:nvSpPr>
        <p:spPr bwMode="gray">
          <a:xfrm>
            <a:off x="1331640" y="1323765"/>
            <a:ext cx="6767308" cy="922441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9F9F9"/>
              </a:gs>
              <a:gs pos="100000">
                <a:srgbClr val="EAEAEA"/>
              </a:gs>
            </a:gsLst>
            <a:lin ang="5400000" scaled="1"/>
          </a:gradFill>
          <a:ln w="3175">
            <a:solidFill>
              <a:schemeClr val="bg1">
                <a:lumMod val="50000"/>
              </a:schemeClr>
            </a:solidFill>
            <a:round/>
          </a:ln>
        </p:spPr>
        <p:txBody>
          <a:bodyPr wrap="none" lIns="98745" tIns="49372" rIns="98745" bIns="49372" anchor="ctr"/>
          <a:lstStyle>
            <a:lvl1pPr defTabSz="987425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803275" indent="-309880" defTabSz="987425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235075" indent="-247650" defTabSz="987425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729105" indent="-247650" defTabSz="987425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222500" indent="-247650" defTabSz="987425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679700" indent="-247650" defTabSz="9874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3136900" indent="-247650" defTabSz="9874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594100" indent="-247650" defTabSz="9874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4051300" indent="-247650" defTabSz="9874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9" name="AutoShape 17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gray">
          <a:xfrm>
            <a:off x="2379980" y="1142365"/>
            <a:ext cx="4090035" cy="399415"/>
          </a:xfrm>
          <a:prstGeom prst="roundRect">
            <a:avLst>
              <a:gd name="adj" fmla="val 17509"/>
            </a:avLst>
          </a:prstGeom>
          <a:solidFill>
            <a:srgbClr val="0070C0"/>
          </a:solidFill>
          <a:ln>
            <a:noFill/>
          </a:ln>
        </p:spPr>
        <p:txBody>
          <a:bodyPr wrap="none" lIns="98745" tIns="49372" rIns="98745" bIns="49372" anchor="ctr"/>
          <a:lstStyle>
            <a:lvl1pPr defTabSz="987425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803275" indent="-309880" defTabSz="987425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235075" indent="-247650" defTabSz="987425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729105" indent="-247650" defTabSz="987425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222500" indent="-247650" defTabSz="987425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679700" indent="-247650" defTabSz="9874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3136900" indent="-247650" defTabSz="9874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594100" indent="-247650" defTabSz="9874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4051300" indent="-247650" defTabSz="9874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3296285" y="1181735"/>
            <a:ext cx="2066290" cy="282575"/>
          </a:xfrm>
          <a:prstGeom prst="rect">
            <a:avLst/>
          </a:prstGeom>
        </p:spPr>
        <p:txBody>
          <a:bodyPr wrap="square" lIns="68562" tIns="34281" rIns="68562" bIns="34281">
            <a:spAutoFit/>
          </a:bodyPr>
          <a:lstStyle/>
          <a:p>
            <a:r>
              <a:rPr lang="zh-CN" altLang="en-US" sz="1400" b="1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验收受托机构</a:t>
            </a:r>
            <a:r>
              <a:rPr lang="zh-CN" altLang="en-US" sz="1400" b="1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形式审查</a:t>
            </a:r>
            <a:endParaRPr lang="zh-CN" altLang="en-US" sz="1400" b="1" dirty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693541" y="1592519"/>
            <a:ext cx="6043506" cy="344170"/>
          </a:xfrm>
          <a:prstGeom prst="rect">
            <a:avLst/>
          </a:prstGeom>
          <a:noFill/>
        </p:spPr>
        <p:txBody>
          <a:bodyPr wrap="square" lIns="68562" tIns="34281" rIns="68562" bIns="34281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项目下达到验收受托机构后，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验收受托机构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对项目进行“形式审查”</a:t>
            </a:r>
            <a:endParaRPr lang="zh-CN" altLang="en-US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文本框 4"/>
          <p:cNvSpPr txBox="1"/>
          <p:nvPr/>
        </p:nvSpPr>
        <p:spPr>
          <a:xfrm>
            <a:off x="684290" y="394523"/>
            <a:ext cx="2998855" cy="37702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zh-CN" altLang="en-US" sz="2000" b="1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高新中心形式审查</a:t>
            </a:r>
            <a:endParaRPr lang="zh-CN" altLang="en-US" sz="2000" b="1" dirty="0">
              <a:solidFill>
                <a:srgbClr val="0070C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84290" y="2448435"/>
            <a:ext cx="7775420" cy="1499852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0">
        <p:blinds dir="vert"/>
      </p:transition>
    </mc:Choice>
    <mc:Fallback>
      <p:transition spd="slow" advTm="0">
        <p:blinds dir="vert"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直接连接符 2"/>
          <p:cNvCxnSpPr/>
          <p:nvPr/>
        </p:nvCxnSpPr>
        <p:spPr>
          <a:xfrm>
            <a:off x="1061610" y="771549"/>
            <a:ext cx="7020780" cy="1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AutoShape 5"/>
          <p:cNvSpPr>
            <a:spLocks noChangeArrowheads="1"/>
          </p:cNvSpPr>
          <p:nvPr/>
        </p:nvSpPr>
        <p:spPr bwMode="gray">
          <a:xfrm>
            <a:off x="1331640" y="1323765"/>
            <a:ext cx="6767308" cy="922441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9F9F9"/>
              </a:gs>
              <a:gs pos="100000">
                <a:srgbClr val="EAEAEA"/>
              </a:gs>
            </a:gsLst>
            <a:lin ang="5400000" scaled="1"/>
          </a:gradFill>
          <a:ln w="3175">
            <a:solidFill>
              <a:schemeClr val="bg1">
                <a:lumMod val="50000"/>
              </a:schemeClr>
            </a:solidFill>
            <a:round/>
          </a:ln>
        </p:spPr>
        <p:txBody>
          <a:bodyPr wrap="none" lIns="98745" tIns="49372" rIns="98745" bIns="49372" anchor="ctr"/>
          <a:lstStyle>
            <a:lvl1pPr defTabSz="987425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803275" indent="-309880" defTabSz="987425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235075" indent="-247650" defTabSz="987425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729105" indent="-247650" defTabSz="987425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222500" indent="-247650" defTabSz="987425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679700" indent="-247650" defTabSz="9874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3136900" indent="-247650" defTabSz="9874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594100" indent="-247650" defTabSz="9874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4051300" indent="-247650" defTabSz="9874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9" name="AutoShape 17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gray">
          <a:xfrm>
            <a:off x="2879912" y="1131590"/>
            <a:ext cx="3670764" cy="399449"/>
          </a:xfrm>
          <a:prstGeom prst="roundRect">
            <a:avLst>
              <a:gd name="adj" fmla="val 17509"/>
            </a:avLst>
          </a:prstGeom>
          <a:solidFill>
            <a:srgbClr val="0070C0"/>
          </a:solidFill>
          <a:ln>
            <a:noFill/>
          </a:ln>
        </p:spPr>
        <p:txBody>
          <a:bodyPr wrap="none" lIns="98745" tIns="49372" rIns="98745" bIns="49372" anchor="ctr"/>
          <a:lstStyle>
            <a:lvl1pPr defTabSz="987425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803275" indent="-309880" defTabSz="987425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235075" indent="-247650" defTabSz="987425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729105" indent="-247650" defTabSz="987425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222500" indent="-247650" defTabSz="987425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679700" indent="-247650" defTabSz="9874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3136900" indent="-247650" defTabSz="9874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594100" indent="-247650" defTabSz="9874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4051300" indent="-247650" defTabSz="9874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3737610" y="1181100"/>
            <a:ext cx="2130425" cy="282575"/>
          </a:xfrm>
          <a:prstGeom prst="rect">
            <a:avLst/>
          </a:prstGeom>
        </p:spPr>
        <p:txBody>
          <a:bodyPr wrap="square" lIns="68562" tIns="34281" rIns="68562" bIns="34281">
            <a:spAutoFit/>
          </a:bodyPr>
          <a:lstStyle/>
          <a:p>
            <a:r>
              <a:rPr lang="zh-CN" altLang="en-US" sz="1400" b="1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验收受托机构</a:t>
            </a:r>
            <a:r>
              <a:rPr lang="zh-CN" altLang="en-US" sz="1400" b="1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专家评审</a:t>
            </a:r>
            <a:endParaRPr lang="zh-CN" altLang="en-US" sz="1400" b="1" dirty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693541" y="1592519"/>
            <a:ext cx="6043506" cy="621030"/>
          </a:xfrm>
          <a:prstGeom prst="rect">
            <a:avLst/>
          </a:prstGeom>
          <a:noFill/>
        </p:spPr>
        <p:txBody>
          <a:bodyPr wrap="square" lIns="68562" tIns="34281" rIns="68562" bIns="34281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已通过形式审查的项目，由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验收受托机构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组织专家进行评审。未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通过形式审查的项目退回至项目负责人。</a:t>
            </a:r>
            <a:endParaRPr lang="zh-CN" altLang="en-US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文本框 4"/>
          <p:cNvSpPr txBox="1"/>
          <p:nvPr/>
        </p:nvSpPr>
        <p:spPr>
          <a:xfrm>
            <a:off x="1069089" y="394523"/>
            <a:ext cx="2278775" cy="37702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zh-CN" altLang="en-US" sz="2000" b="1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高新中心专家评审</a:t>
            </a:r>
            <a:endParaRPr lang="zh-CN" altLang="en-US" sz="2000" b="1" dirty="0">
              <a:solidFill>
                <a:srgbClr val="0070C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任意多边形 7"/>
          <p:cNvSpPr/>
          <p:nvPr/>
        </p:nvSpPr>
        <p:spPr bwMode="auto">
          <a:xfrm>
            <a:off x="578577" y="3003797"/>
            <a:ext cx="1105334" cy="802838"/>
          </a:xfrm>
          <a:custGeom>
            <a:avLst/>
            <a:gdLst>
              <a:gd name="connsiteX0" fmla="*/ 2389719 w 3268922"/>
              <a:gd name="connsiteY0" fmla="*/ 97 h 1945710"/>
              <a:gd name="connsiteX1" fmla="*/ 2489590 w 3268922"/>
              <a:gd name="connsiteY1" fmla="*/ 73289 h 1945710"/>
              <a:gd name="connsiteX2" fmla="*/ 3193503 w 3268922"/>
              <a:gd name="connsiteY2" fmla="*/ 771568 h 1945710"/>
              <a:gd name="connsiteX3" fmla="*/ 3193503 w 3268922"/>
              <a:gd name="connsiteY3" fmla="*/ 1159501 h 1945710"/>
              <a:gd name="connsiteX4" fmla="*/ 2489590 w 3268922"/>
              <a:gd name="connsiteY4" fmla="*/ 1883641 h 1945710"/>
              <a:gd name="connsiteX5" fmla="*/ 2313612 w 3268922"/>
              <a:gd name="connsiteY5" fmla="*/ 1806055 h 1945710"/>
              <a:gd name="connsiteX6" fmla="*/ 2037075 w 3268922"/>
              <a:gd name="connsiteY6" fmla="*/ 1521571 h 1945710"/>
              <a:gd name="connsiteX7" fmla="*/ 1374210 w 3268922"/>
              <a:gd name="connsiteY7" fmla="*/ 1521571 h 1945710"/>
              <a:gd name="connsiteX8" fmla="*/ 1283452 w 3268922"/>
              <a:gd name="connsiteY8" fmla="*/ 1521571 h 1945710"/>
              <a:gd name="connsiteX9" fmla="*/ 1283452 w 3268922"/>
              <a:gd name="connsiteY9" fmla="*/ 1521571 h 1945710"/>
              <a:gd name="connsiteX10" fmla="*/ 1275261 w 3268922"/>
              <a:gd name="connsiteY10" fmla="*/ 1521571 h 1945710"/>
              <a:gd name="connsiteX11" fmla="*/ 1108752 w 3268922"/>
              <a:gd name="connsiteY11" fmla="*/ 1521571 h 1945710"/>
              <a:gd name="connsiteX12" fmla="*/ 956065 w 3268922"/>
              <a:gd name="connsiteY12" fmla="*/ 1521571 h 1945710"/>
              <a:gd name="connsiteX13" fmla="*/ 947874 w 3268922"/>
              <a:gd name="connsiteY13" fmla="*/ 1521571 h 1945710"/>
              <a:gd name="connsiteX14" fmla="*/ 903970 w 3268922"/>
              <a:gd name="connsiteY14" fmla="*/ 1521571 h 1945710"/>
              <a:gd name="connsiteX15" fmla="*/ 781365 w 3268922"/>
              <a:gd name="connsiteY15" fmla="*/ 1521571 h 1945710"/>
              <a:gd name="connsiteX16" fmla="*/ 654774 w 3268922"/>
              <a:gd name="connsiteY16" fmla="*/ 1521571 h 1945710"/>
              <a:gd name="connsiteX17" fmla="*/ 646583 w 3268922"/>
              <a:gd name="connsiteY17" fmla="*/ 1521571 h 1945710"/>
              <a:gd name="connsiteX18" fmla="*/ 576583 w 3268922"/>
              <a:gd name="connsiteY18" fmla="*/ 1521571 h 1945710"/>
              <a:gd name="connsiteX19" fmla="*/ 480074 w 3268922"/>
              <a:gd name="connsiteY19" fmla="*/ 1521571 h 1945710"/>
              <a:gd name="connsiteX20" fmla="*/ 275292 w 3268922"/>
              <a:gd name="connsiteY20" fmla="*/ 1521571 h 1945710"/>
              <a:gd name="connsiteX21" fmla="*/ 0 w 3268922"/>
              <a:gd name="connsiteY21" fmla="*/ 1237087 h 1945710"/>
              <a:gd name="connsiteX22" fmla="*/ 0 w 3268922"/>
              <a:gd name="connsiteY22" fmla="*/ 693981 h 1945710"/>
              <a:gd name="connsiteX23" fmla="*/ 275292 w 3268922"/>
              <a:gd name="connsiteY23" fmla="*/ 409497 h 1945710"/>
              <a:gd name="connsiteX24" fmla="*/ 501631 w 3268922"/>
              <a:gd name="connsiteY24" fmla="*/ 409497 h 1945710"/>
              <a:gd name="connsiteX25" fmla="*/ 576583 w 3268922"/>
              <a:gd name="connsiteY25" fmla="*/ 409497 h 1945710"/>
              <a:gd name="connsiteX26" fmla="*/ 604876 w 3268922"/>
              <a:gd name="connsiteY26" fmla="*/ 409497 h 1945710"/>
              <a:gd name="connsiteX27" fmla="*/ 613150 w 3268922"/>
              <a:gd name="connsiteY27" fmla="*/ 409497 h 1945710"/>
              <a:gd name="connsiteX28" fmla="*/ 631842 w 3268922"/>
              <a:gd name="connsiteY28" fmla="*/ 409497 h 1945710"/>
              <a:gd name="connsiteX29" fmla="*/ 654774 w 3268922"/>
              <a:gd name="connsiteY29" fmla="*/ 409497 h 1945710"/>
              <a:gd name="connsiteX30" fmla="*/ 672070 w 3268922"/>
              <a:gd name="connsiteY30" fmla="*/ 409497 h 1945710"/>
              <a:gd name="connsiteX31" fmla="*/ 802922 w 3268922"/>
              <a:gd name="connsiteY31" fmla="*/ 409497 h 1945710"/>
              <a:gd name="connsiteX32" fmla="*/ 903970 w 3268922"/>
              <a:gd name="connsiteY32" fmla="*/ 409497 h 1945710"/>
              <a:gd name="connsiteX33" fmla="*/ 909249 w 3268922"/>
              <a:gd name="connsiteY33" fmla="*/ 409497 h 1945710"/>
              <a:gd name="connsiteX34" fmla="*/ 914441 w 3268922"/>
              <a:gd name="connsiteY34" fmla="*/ 409497 h 1945710"/>
              <a:gd name="connsiteX35" fmla="*/ 921787 w 3268922"/>
              <a:gd name="connsiteY35" fmla="*/ 409497 h 1945710"/>
              <a:gd name="connsiteX36" fmla="*/ 946202 w 3268922"/>
              <a:gd name="connsiteY36" fmla="*/ 409497 h 1945710"/>
              <a:gd name="connsiteX37" fmla="*/ 956065 w 3268922"/>
              <a:gd name="connsiteY37" fmla="*/ 409497 h 1945710"/>
              <a:gd name="connsiteX38" fmla="*/ 986455 w 3268922"/>
              <a:gd name="connsiteY38" fmla="*/ 409497 h 1945710"/>
              <a:gd name="connsiteX39" fmla="*/ 1241828 w 3268922"/>
              <a:gd name="connsiteY39" fmla="*/ 409497 h 1945710"/>
              <a:gd name="connsiteX40" fmla="*/ 1283452 w 3268922"/>
              <a:gd name="connsiteY40" fmla="*/ 409497 h 1945710"/>
              <a:gd name="connsiteX41" fmla="*/ 1283452 w 3268922"/>
              <a:gd name="connsiteY41" fmla="*/ 409497 h 1945710"/>
              <a:gd name="connsiteX42" fmla="*/ 1333161 w 3268922"/>
              <a:gd name="connsiteY42" fmla="*/ 409497 h 1945710"/>
              <a:gd name="connsiteX43" fmla="*/ 2037075 w 3268922"/>
              <a:gd name="connsiteY43" fmla="*/ 409497 h 1945710"/>
              <a:gd name="connsiteX44" fmla="*/ 2313612 w 3268922"/>
              <a:gd name="connsiteY44" fmla="*/ 150875 h 1945710"/>
              <a:gd name="connsiteX45" fmla="*/ 2389719 w 3268922"/>
              <a:gd name="connsiteY45" fmla="*/ 97 h 19457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3268922" h="1945710">
                <a:moveTo>
                  <a:pt x="2389719" y="97"/>
                </a:moveTo>
                <a:cubicBezTo>
                  <a:pt x="2417706" y="1764"/>
                  <a:pt x="2451881" y="24797"/>
                  <a:pt x="2489590" y="73289"/>
                </a:cubicBezTo>
                <a:cubicBezTo>
                  <a:pt x="2489590" y="73289"/>
                  <a:pt x="2489590" y="73289"/>
                  <a:pt x="3193503" y="771568"/>
                </a:cubicBezTo>
                <a:cubicBezTo>
                  <a:pt x="3294062" y="875016"/>
                  <a:pt x="3294062" y="1056052"/>
                  <a:pt x="3193503" y="1159501"/>
                </a:cubicBezTo>
                <a:lnTo>
                  <a:pt x="2489590" y="1883641"/>
                </a:lnTo>
                <a:cubicBezTo>
                  <a:pt x="2389031" y="1987090"/>
                  <a:pt x="2313612" y="1961228"/>
                  <a:pt x="2313612" y="1806055"/>
                </a:cubicBezTo>
                <a:cubicBezTo>
                  <a:pt x="2313612" y="1650882"/>
                  <a:pt x="2187913" y="1521571"/>
                  <a:pt x="2037075" y="1521571"/>
                </a:cubicBezTo>
                <a:cubicBezTo>
                  <a:pt x="2037075" y="1521571"/>
                  <a:pt x="2037075" y="1521571"/>
                  <a:pt x="1374210" y="1521571"/>
                </a:cubicBezTo>
                <a:lnTo>
                  <a:pt x="1283452" y="1521571"/>
                </a:lnTo>
                <a:lnTo>
                  <a:pt x="1283452" y="1521571"/>
                </a:lnTo>
                <a:lnTo>
                  <a:pt x="1275261" y="1521571"/>
                </a:lnTo>
                <a:cubicBezTo>
                  <a:pt x="1225697" y="1521571"/>
                  <a:pt x="1170414" y="1521571"/>
                  <a:pt x="1108752" y="1521571"/>
                </a:cubicBezTo>
                <a:lnTo>
                  <a:pt x="956065" y="1521571"/>
                </a:lnTo>
                <a:lnTo>
                  <a:pt x="947874" y="1521571"/>
                </a:lnTo>
                <a:lnTo>
                  <a:pt x="903970" y="1521571"/>
                </a:lnTo>
                <a:lnTo>
                  <a:pt x="781365" y="1521571"/>
                </a:lnTo>
                <a:lnTo>
                  <a:pt x="654774" y="1521571"/>
                </a:lnTo>
                <a:lnTo>
                  <a:pt x="646583" y="1521571"/>
                </a:lnTo>
                <a:lnTo>
                  <a:pt x="576583" y="1521571"/>
                </a:lnTo>
                <a:lnTo>
                  <a:pt x="480074" y="1521571"/>
                </a:lnTo>
                <a:cubicBezTo>
                  <a:pt x="418412" y="1521571"/>
                  <a:pt x="350372" y="1521571"/>
                  <a:pt x="275292" y="1521571"/>
                </a:cubicBezTo>
                <a:cubicBezTo>
                  <a:pt x="125133" y="1521571"/>
                  <a:pt x="0" y="1392260"/>
                  <a:pt x="0" y="1237087"/>
                </a:cubicBezTo>
                <a:cubicBezTo>
                  <a:pt x="0" y="1237087"/>
                  <a:pt x="0" y="1237087"/>
                  <a:pt x="0" y="693981"/>
                </a:cubicBezTo>
                <a:cubicBezTo>
                  <a:pt x="0" y="538808"/>
                  <a:pt x="125133" y="409497"/>
                  <a:pt x="275292" y="409497"/>
                </a:cubicBezTo>
                <a:cubicBezTo>
                  <a:pt x="275292" y="409497"/>
                  <a:pt x="275292" y="409497"/>
                  <a:pt x="501631" y="409497"/>
                </a:cubicBezTo>
                <a:lnTo>
                  <a:pt x="576583" y="409497"/>
                </a:lnTo>
                <a:cubicBezTo>
                  <a:pt x="576583" y="409497"/>
                  <a:pt x="576583" y="409497"/>
                  <a:pt x="604876" y="409497"/>
                </a:cubicBezTo>
                <a:lnTo>
                  <a:pt x="613150" y="409497"/>
                </a:lnTo>
                <a:lnTo>
                  <a:pt x="631842" y="409497"/>
                </a:lnTo>
                <a:lnTo>
                  <a:pt x="654774" y="409497"/>
                </a:lnTo>
                <a:lnTo>
                  <a:pt x="672070" y="409497"/>
                </a:lnTo>
                <a:cubicBezTo>
                  <a:pt x="703899" y="409497"/>
                  <a:pt x="746337" y="409497"/>
                  <a:pt x="802922" y="409497"/>
                </a:cubicBezTo>
                <a:lnTo>
                  <a:pt x="903970" y="409497"/>
                </a:lnTo>
                <a:lnTo>
                  <a:pt x="909249" y="409497"/>
                </a:lnTo>
                <a:lnTo>
                  <a:pt x="914441" y="409497"/>
                </a:lnTo>
                <a:lnTo>
                  <a:pt x="921787" y="409497"/>
                </a:lnTo>
                <a:lnTo>
                  <a:pt x="946202" y="409497"/>
                </a:lnTo>
                <a:lnTo>
                  <a:pt x="956065" y="409497"/>
                </a:lnTo>
                <a:lnTo>
                  <a:pt x="986455" y="409497"/>
                </a:lnTo>
                <a:cubicBezTo>
                  <a:pt x="1035946" y="409497"/>
                  <a:pt x="1115131" y="409497"/>
                  <a:pt x="1241828" y="409497"/>
                </a:cubicBezTo>
                <a:lnTo>
                  <a:pt x="1283452" y="409497"/>
                </a:lnTo>
                <a:lnTo>
                  <a:pt x="1283452" y="409497"/>
                </a:lnTo>
                <a:lnTo>
                  <a:pt x="1333161" y="409497"/>
                </a:lnTo>
                <a:cubicBezTo>
                  <a:pt x="1433721" y="409497"/>
                  <a:pt x="1634839" y="409497"/>
                  <a:pt x="2037075" y="409497"/>
                </a:cubicBezTo>
                <a:cubicBezTo>
                  <a:pt x="2187913" y="409497"/>
                  <a:pt x="2313612" y="306048"/>
                  <a:pt x="2313612" y="150875"/>
                </a:cubicBezTo>
                <a:cubicBezTo>
                  <a:pt x="2313612" y="53892"/>
                  <a:pt x="2343073" y="-2681"/>
                  <a:pt x="2389719" y="97"/>
                </a:cubicBezTo>
                <a:close/>
              </a:path>
            </a:pathLst>
          </a:custGeom>
          <a:solidFill>
            <a:srgbClr val="0078D2"/>
          </a:solidFill>
          <a:ln w="28575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noAutofit/>
          </a:bodyPr>
          <a:lstStyle/>
          <a:p>
            <a:pPr algn="ctr"/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4" name="文本框 55"/>
          <p:cNvSpPr txBox="1"/>
          <p:nvPr/>
        </p:nvSpPr>
        <p:spPr>
          <a:xfrm>
            <a:off x="544476" y="3260020"/>
            <a:ext cx="1124310" cy="25391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zh-CN" altLang="en-US" sz="1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建立评审组</a:t>
            </a:r>
            <a:endParaRPr lang="zh-CN" altLang="en-US" sz="12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任意多边形 7"/>
          <p:cNvSpPr/>
          <p:nvPr/>
        </p:nvSpPr>
        <p:spPr bwMode="auto">
          <a:xfrm>
            <a:off x="1873169" y="3019562"/>
            <a:ext cx="1048837" cy="830997"/>
          </a:xfrm>
          <a:custGeom>
            <a:avLst/>
            <a:gdLst>
              <a:gd name="connsiteX0" fmla="*/ 2389719 w 3268922"/>
              <a:gd name="connsiteY0" fmla="*/ 97 h 1945710"/>
              <a:gd name="connsiteX1" fmla="*/ 2489590 w 3268922"/>
              <a:gd name="connsiteY1" fmla="*/ 73289 h 1945710"/>
              <a:gd name="connsiteX2" fmla="*/ 3193503 w 3268922"/>
              <a:gd name="connsiteY2" fmla="*/ 771568 h 1945710"/>
              <a:gd name="connsiteX3" fmla="*/ 3193503 w 3268922"/>
              <a:gd name="connsiteY3" fmla="*/ 1159501 h 1945710"/>
              <a:gd name="connsiteX4" fmla="*/ 2489590 w 3268922"/>
              <a:gd name="connsiteY4" fmla="*/ 1883641 h 1945710"/>
              <a:gd name="connsiteX5" fmla="*/ 2313612 w 3268922"/>
              <a:gd name="connsiteY5" fmla="*/ 1806055 h 1945710"/>
              <a:gd name="connsiteX6" fmla="*/ 2037075 w 3268922"/>
              <a:gd name="connsiteY6" fmla="*/ 1521571 h 1945710"/>
              <a:gd name="connsiteX7" fmla="*/ 1374210 w 3268922"/>
              <a:gd name="connsiteY7" fmla="*/ 1521571 h 1945710"/>
              <a:gd name="connsiteX8" fmla="*/ 1283452 w 3268922"/>
              <a:gd name="connsiteY8" fmla="*/ 1521571 h 1945710"/>
              <a:gd name="connsiteX9" fmla="*/ 1283452 w 3268922"/>
              <a:gd name="connsiteY9" fmla="*/ 1521571 h 1945710"/>
              <a:gd name="connsiteX10" fmla="*/ 1275261 w 3268922"/>
              <a:gd name="connsiteY10" fmla="*/ 1521571 h 1945710"/>
              <a:gd name="connsiteX11" fmla="*/ 1108752 w 3268922"/>
              <a:gd name="connsiteY11" fmla="*/ 1521571 h 1945710"/>
              <a:gd name="connsiteX12" fmla="*/ 956065 w 3268922"/>
              <a:gd name="connsiteY12" fmla="*/ 1521571 h 1945710"/>
              <a:gd name="connsiteX13" fmla="*/ 947874 w 3268922"/>
              <a:gd name="connsiteY13" fmla="*/ 1521571 h 1945710"/>
              <a:gd name="connsiteX14" fmla="*/ 903970 w 3268922"/>
              <a:gd name="connsiteY14" fmla="*/ 1521571 h 1945710"/>
              <a:gd name="connsiteX15" fmla="*/ 781365 w 3268922"/>
              <a:gd name="connsiteY15" fmla="*/ 1521571 h 1945710"/>
              <a:gd name="connsiteX16" fmla="*/ 654774 w 3268922"/>
              <a:gd name="connsiteY16" fmla="*/ 1521571 h 1945710"/>
              <a:gd name="connsiteX17" fmla="*/ 646583 w 3268922"/>
              <a:gd name="connsiteY17" fmla="*/ 1521571 h 1945710"/>
              <a:gd name="connsiteX18" fmla="*/ 576583 w 3268922"/>
              <a:gd name="connsiteY18" fmla="*/ 1521571 h 1945710"/>
              <a:gd name="connsiteX19" fmla="*/ 480074 w 3268922"/>
              <a:gd name="connsiteY19" fmla="*/ 1521571 h 1945710"/>
              <a:gd name="connsiteX20" fmla="*/ 275292 w 3268922"/>
              <a:gd name="connsiteY20" fmla="*/ 1521571 h 1945710"/>
              <a:gd name="connsiteX21" fmla="*/ 0 w 3268922"/>
              <a:gd name="connsiteY21" fmla="*/ 1237087 h 1945710"/>
              <a:gd name="connsiteX22" fmla="*/ 0 w 3268922"/>
              <a:gd name="connsiteY22" fmla="*/ 693981 h 1945710"/>
              <a:gd name="connsiteX23" fmla="*/ 275292 w 3268922"/>
              <a:gd name="connsiteY23" fmla="*/ 409497 h 1945710"/>
              <a:gd name="connsiteX24" fmla="*/ 501631 w 3268922"/>
              <a:gd name="connsiteY24" fmla="*/ 409497 h 1945710"/>
              <a:gd name="connsiteX25" fmla="*/ 576583 w 3268922"/>
              <a:gd name="connsiteY25" fmla="*/ 409497 h 1945710"/>
              <a:gd name="connsiteX26" fmla="*/ 604876 w 3268922"/>
              <a:gd name="connsiteY26" fmla="*/ 409497 h 1945710"/>
              <a:gd name="connsiteX27" fmla="*/ 613150 w 3268922"/>
              <a:gd name="connsiteY27" fmla="*/ 409497 h 1945710"/>
              <a:gd name="connsiteX28" fmla="*/ 631842 w 3268922"/>
              <a:gd name="connsiteY28" fmla="*/ 409497 h 1945710"/>
              <a:gd name="connsiteX29" fmla="*/ 654774 w 3268922"/>
              <a:gd name="connsiteY29" fmla="*/ 409497 h 1945710"/>
              <a:gd name="connsiteX30" fmla="*/ 672070 w 3268922"/>
              <a:gd name="connsiteY30" fmla="*/ 409497 h 1945710"/>
              <a:gd name="connsiteX31" fmla="*/ 802922 w 3268922"/>
              <a:gd name="connsiteY31" fmla="*/ 409497 h 1945710"/>
              <a:gd name="connsiteX32" fmla="*/ 903970 w 3268922"/>
              <a:gd name="connsiteY32" fmla="*/ 409497 h 1945710"/>
              <a:gd name="connsiteX33" fmla="*/ 909249 w 3268922"/>
              <a:gd name="connsiteY33" fmla="*/ 409497 h 1945710"/>
              <a:gd name="connsiteX34" fmla="*/ 914441 w 3268922"/>
              <a:gd name="connsiteY34" fmla="*/ 409497 h 1945710"/>
              <a:gd name="connsiteX35" fmla="*/ 921787 w 3268922"/>
              <a:gd name="connsiteY35" fmla="*/ 409497 h 1945710"/>
              <a:gd name="connsiteX36" fmla="*/ 946202 w 3268922"/>
              <a:gd name="connsiteY36" fmla="*/ 409497 h 1945710"/>
              <a:gd name="connsiteX37" fmla="*/ 956065 w 3268922"/>
              <a:gd name="connsiteY37" fmla="*/ 409497 h 1945710"/>
              <a:gd name="connsiteX38" fmla="*/ 986455 w 3268922"/>
              <a:gd name="connsiteY38" fmla="*/ 409497 h 1945710"/>
              <a:gd name="connsiteX39" fmla="*/ 1241828 w 3268922"/>
              <a:gd name="connsiteY39" fmla="*/ 409497 h 1945710"/>
              <a:gd name="connsiteX40" fmla="*/ 1283452 w 3268922"/>
              <a:gd name="connsiteY40" fmla="*/ 409497 h 1945710"/>
              <a:gd name="connsiteX41" fmla="*/ 1283452 w 3268922"/>
              <a:gd name="connsiteY41" fmla="*/ 409497 h 1945710"/>
              <a:gd name="connsiteX42" fmla="*/ 1333161 w 3268922"/>
              <a:gd name="connsiteY42" fmla="*/ 409497 h 1945710"/>
              <a:gd name="connsiteX43" fmla="*/ 2037075 w 3268922"/>
              <a:gd name="connsiteY43" fmla="*/ 409497 h 1945710"/>
              <a:gd name="connsiteX44" fmla="*/ 2313612 w 3268922"/>
              <a:gd name="connsiteY44" fmla="*/ 150875 h 1945710"/>
              <a:gd name="connsiteX45" fmla="*/ 2389719 w 3268922"/>
              <a:gd name="connsiteY45" fmla="*/ 97 h 19457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3268922" h="1945710">
                <a:moveTo>
                  <a:pt x="2389719" y="97"/>
                </a:moveTo>
                <a:cubicBezTo>
                  <a:pt x="2417706" y="1764"/>
                  <a:pt x="2451881" y="24797"/>
                  <a:pt x="2489590" y="73289"/>
                </a:cubicBezTo>
                <a:cubicBezTo>
                  <a:pt x="2489590" y="73289"/>
                  <a:pt x="2489590" y="73289"/>
                  <a:pt x="3193503" y="771568"/>
                </a:cubicBezTo>
                <a:cubicBezTo>
                  <a:pt x="3294062" y="875016"/>
                  <a:pt x="3294062" y="1056052"/>
                  <a:pt x="3193503" y="1159501"/>
                </a:cubicBezTo>
                <a:lnTo>
                  <a:pt x="2489590" y="1883641"/>
                </a:lnTo>
                <a:cubicBezTo>
                  <a:pt x="2389031" y="1987090"/>
                  <a:pt x="2313612" y="1961228"/>
                  <a:pt x="2313612" y="1806055"/>
                </a:cubicBezTo>
                <a:cubicBezTo>
                  <a:pt x="2313612" y="1650882"/>
                  <a:pt x="2187913" y="1521571"/>
                  <a:pt x="2037075" y="1521571"/>
                </a:cubicBezTo>
                <a:cubicBezTo>
                  <a:pt x="2037075" y="1521571"/>
                  <a:pt x="2037075" y="1521571"/>
                  <a:pt x="1374210" y="1521571"/>
                </a:cubicBezTo>
                <a:lnTo>
                  <a:pt x="1283452" y="1521571"/>
                </a:lnTo>
                <a:lnTo>
                  <a:pt x="1283452" y="1521571"/>
                </a:lnTo>
                <a:lnTo>
                  <a:pt x="1275261" y="1521571"/>
                </a:lnTo>
                <a:cubicBezTo>
                  <a:pt x="1225697" y="1521571"/>
                  <a:pt x="1170414" y="1521571"/>
                  <a:pt x="1108752" y="1521571"/>
                </a:cubicBezTo>
                <a:lnTo>
                  <a:pt x="956065" y="1521571"/>
                </a:lnTo>
                <a:lnTo>
                  <a:pt x="947874" y="1521571"/>
                </a:lnTo>
                <a:lnTo>
                  <a:pt x="903970" y="1521571"/>
                </a:lnTo>
                <a:lnTo>
                  <a:pt x="781365" y="1521571"/>
                </a:lnTo>
                <a:lnTo>
                  <a:pt x="654774" y="1521571"/>
                </a:lnTo>
                <a:lnTo>
                  <a:pt x="646583" y="1521571"/>
                </a:lnTo>
                <a:lnTo>
                  <a:pt x="576583" y="1521571"/>
                </a:lnTo>
                <a:lnTo>
                  <a:pt x="480074" y="1521571"/>
                </a:lnTo>
                <a:cubicBezTo>
                  <a:pt x="418412" y="1521571"/>
                  <a:pt x="350372" y="1521571"/>
                  <a:pt x="275292" y="1521571"/>
                </a:cubicBezTo>
                <a:cubicBezTo>
                  <a:pt x="125133" y="1521571"/>
                  <a:pt x="0" y="1392260"/>
                  <a:pt x="0" y="1237087"/>
                </a:cubicBezTo>
                <a:cubicBezTo>
                  <a:pt x="0" y="1237087"/>
                  <a:pt x="0" y="1237087"/>
                  <a:pt x="0" y="693981"/>
                </a:cubicBezTo>
                <a:cubicBezTo>
                  <a:pt x="0" y="538808"/>
                  <a:pt x="125133" y="409497"/>
                  <a:pt x="275292" y="409497"/>
                </a:cubicBezTo>
                <a:cubicBezTo>
                  <a:pt x="275292" y="409497"/>
                  <a:pt x="275292" y="409497"/>
                  <a:pt x="501631" y="409497"/>
                </a:cubicBezTo>
                <a:lnTo>
                  <a:pt x="576583" y="409497"/>
                </a:lnTo>
                <a:cubicBezTo>
                  <a:pt x="576583" y="409497"/>
                  <a:pt x="576583" y="409497"/>
                  <a:pt x="604876" y="409497"/>
                </a:cubicBezTo>
                <a:lnTo>
                  <a:pt x="613150" y="409497"/>
                </a:lnTo>
                <a:lnTo>
                  <a:pt x="631842" y="409497"/>
                </a:lnTo>
                <a:lnTo>
                  <a:pt x="654774" y="409497"/>
                </a:lnTo>
                <a:lnTo>
                  <a:pt x="672070" y="409497"/>
                </a:lnTo>
                <a:cubicBezTo>
                  <a:pt x="703899" y="409497"/>
                  <a:pt x="746337" y="409497"/>
                  <a:pt x="802922" y="409497"/>
                </a:cubicBezTo>
                <a:lnTo>
                  <a:pt x="903970" y="409497"/>
                </a:lnTo>
                <a:lnTo>
                  <a:pt x="909249" y="409497"/>
                </a:lnTo>
                <a:lnTo>
                  <a:pt x="914441" y="409497"/>
                </a:lnTo>
                <a:lnTo>
                  <a:pt x="921787" y="409497"/>
                </a:lnTo>
                <a:lnTo>
                  <a:pt x="946202" y="409497"/>
                </a:lnTo>
                <a:lnTo>
                  <a:pt x="956065" y="409497"/>
                </a:lnTo>
                <a:lnTo>
                  <a:pt x="986455" y="409497"/>
                </a:lnTo>
                <a:cubicBezTo>
                  <a:pt x="1035946" y="409497"/>
                  <a:pt x="1115131" y="409497"/>
                  <a:pt x="1241828" y="409497"/>
                </a:cubicBezTo>
                <a:lnTo>
                  <a:pt x="1283452" y="409497"/>
                </a:lnTo>
                <a:lnTo>
                  <a:pt x="1283452" y="409497"/>
                </a:lnTo>
                <a:lnTo>
                  <a:pt x="1333161" y="409497"/>
                </a:lnTo>
                <a:cubicBezTo>
                  <a:pt x="1433721" y="409497"/>
                  <a:pt x="1634839" y="409497"/>
                  <a:pt x="2037075" y="409497"/>
                </a:cubicBezTo>
                <a:cubicBezTo>
                  <a:pt x="2187913" y="409497"/>
                  <a:pt x="2313612" y="306048"/>
                  <a:pt x="2313612" y="150875"/>
                </a:cubicBezTo>
                <a:cubicBezTo>
                  <a:pt x="2313612" y="53892"/>
                  <a:pt x="2343073" y="-2681"/>
                  <a:pt x="2389719" y="97"/>
                </a:cubicBezTo>
                <a:close/>
              </a:path>
            </a:pathLst>
          </a:custGeom>
          <a:solidFill>
            <a:srgbClr val="0078D2"/>
          </a:solidFill>
          <a:ln w="28575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noAutofit/>
          </a:bodyPr>
          <a:lstStyle/>
          <a:p>
            <a:pPr algn="ctr"/>
            <a:endParaRPr lang="zh-CN" altLang="en-US" dirty="0">
              <a:solidFill>
                <a:prstClr val="black"/>
              </a:solidFill>
            </a:endParaRPr>
          </a:p>
        </p:txBody>
      </p:sp>
      <p:sp>
        <p:nvSpPr>
          <p:cNvPr id="8" name="任意多边形 7"/>
          <p:cNvSpPr/>
          <p:nvPr/>
        </p:nvSpPr>
        <p:spPr bwMode="auto">
          <a:xfrm>
            <a:off x="3203848" y="3003798"/>
            <a:ext cx="1067814" cy="798680"/>
          </a:xfrm>
          <a:custGeom>
            <a:avLst/>
            <a:gdLst>
              <a:gd name="connsiteX0" fmla="*/ 2389719 w 3268922"/>
              <a:gd name="connsiteY0" fmla="*/ 97 h 1945710"/>
              <a:gd name="connsiteX1" fmla="*/ 2489590 w 3268922"/>
              <a:gd name="connsiteY1" fmla="*/ 73289 h 1945710"/>
              <a:gd name="connsiteX2" fmla="*/ 3193503 w 3268922"/>
              <a:gd name="connsiteY2" fmla="*/ 771568 h 1945710"/>
              <a:gd name="connsiteX3" fmla="*/ 3193503 w 3268922"/>
              <a:gd name="connsiteY3" fmla="*/ 1159501 h 1945710"/>
              <a:gd name="connsiteX4" fmla="*/ 2489590 w 3268922"/>
              <a:gd name="connsiteY4" fmla="*/ 1883641 h 1945710"/>
              <a:gd name="connsiteX5" fmla="*/ 2313612 w 3268922"/>
              <a:gd name="connsiteY5" fmla="*/ 1806055 h 1945710"/>
              <a:gd name="connsiteX6" fmla="*/ 2037075 w 3268922"/>
              <a:gd name="connsiteY6" fmla="*/ 1521571 h 1945710"/>
              <a:gd name="connsiteX7" fmla="*/ 1374210 w 3268922"/>
              <a:gd name="connsiteY7" fmla="*/ 1521571 h 1945710"/>
              <a:gd name="connsiteX8" fmla="*/ 1283452 w 3268922"/>
              <a:gd name="connsiteY8" fmla="*/ 1521571 h 1945710"/>
              <a:gd name="connsiteX9" fmla="*/ 1283452 w 3268922"/>
              <a:gd name="connsiteY9" fmla="*/ 1521571 h 1945710"/>
              <a:gd name="connsiteX10" fmla="*/ 1275261 w 3268922"/>
              <a:gd name="connsiteY10" fmla="*/ 1521571 h 1945710"/>
              <a:gd name="connsiteX11" fmla="*/ 1108752 w 3268922"/>
              <a:gd name="connsiteY11" fmla="*/ 1521571 h 1945710"/>
              <a:gd name="connsiteX12" fmla="*/ 956065 w 3268922"/>
              <a:gd name="connsiteY12" fmla="*/ 1521571 h 1945710"/>
              <a:gd name="connsiteX13" fmla="*/ 947874 w 3268922"/>
              <a:gd name="connsiteY13" fmla="*/ 1521571 h 1945710"/>
              <a:gd name="connsiteX14" fmla="*/ 903970 w 3268922"/>
              <a:gd name="connsiteY14" fmla="*/ 1521571 h 1945710"/>
              <a:gd name="connsiteX15" fmla="*/ 781365 w 3268922"/>
              <a:gd name="connsiteY15" fmla="*/ 1521571 h 1945710"/>
              <a:gd name="connsiteX16" fmla="*/ 654774 w 3268922"/>
              <a:gd name="connsiteY16" fmla="*/ 1521571 h 1945710"/>
              <a:gd name="connsiteX17" fmla="*/ 646583 w 3268922"/>
              <a:gd name="connsiteY17" fmla="*/ 1521571 h 1945710"/>
              <a:gd name="connsiteX18" fmla="*/ 576583 w 3268922"/>
              <a:gd name="connsiteY18" fmla="*/ 1521571 h 1945710"/>
              <a:gd name="connsiteX19" fmla="*/ 480074 w 3268922"/>
              <a:gd name="connsiteY19" fmla="*/ 1521571 h 1945710"/>
              <a:gd name="connsiteX20" fmla="*/ 275292 w 3268922"/>
              <a:gd name="connsiteY20" fmla="*/ 1521571 h 1945710"/>
              <a:gd name="connsiteX21" fmla="*/ 0 w 3268922"/>
              <a:gd name="connsiteY21" fmla="*/ 1237087 h 1945710"/>
              <a:gd name="connsiteX22" fmla="*/ 0 w 3268922"/>
              <a:gd name="connsiteY22" fmla="*/ 693981 h 1945710"/>
              <a:gd name="connsiteX23" fmla="*/ 275292 w 3268922"/>
              <a:gd name="connsiteY23" fmla="*/ 409497 h 1945710"/>
              <a:gd name="connsiteX24" fmla="*/ 501631 w 3268922"/>
              <a:gd name="connsiteY24" fmla="*/ 409497 h 1945710"/>
              <a:gd name="connsiteX25" fmla="*/ 576583 w 3268922"/>
              <a:gd name="connsiteY25" fmla="*/ 409497 h 1945710"/>
              <a:gd name="connsiteX26" fmla="*/ 604876 w 3268922"/>
              <a:gd name="connsiteY26" fmla="*/ 409497 h 1945710"/>
              <a:gd name="connsiteX27" fmla="*/ 613150 w 3268922"/>
              <a:gd name="connsiteY27" fmla="*/ 409497 h 1945710"/>
              <a:gd name="connsiteX28" fmla="*/ 631842 w 3268922"/>
              <a:gd name="connsiteY28" fmla="*/ 409497 h 1945710"/>
              <a:gd name="connsiteX29" fmla="*/ 654774 w 3268922"/>
              <a:gd name="connsiteY29" fmla="*/ 409497 h 1945710"/>
              <a:gd name="connsiteX30" fmla="*/ 672070 w 3268922"/>
              <a:gd name="connsiteY30" fmla="*/ 409497 h 1945710"/>
              <a:gd name="connsiteX31" fmla="*/ 802922 w 3268922"/>
              <a:gd name="connsiteY31" fmla="*/ 409497 h 1945710"/>
              <a:gd name="connsiteX32" fmla="*/ 903970 w 3268922"/>
              <a:gd name="connsiteY32" fmla="*/ 409497 h 1945710"/>
              <a:gd name="connsiteX33" fmla="*/ 909249 w 3268922"/>
              <a:gd name="connsiteY33" fmla="*/ 409497 h 1945710"/>
              <a:gd name="connsiteX34" fmla="*/ 914441 w 3268922"/>
              <a:gd name="connsiteY34" fmla="*/ 409497 h 1945710"/>
              <a:gd name="connsiteX35" fmla="*/ 921787 w 3268922"/>
              <a:gd name="connsiteY35" fmla="*/ 409497 h 1945710"/>
              <a:gd name="connsiteX36" fmla="*/ 946202 w 3268922"/>
              <a:gd name="connsiteY36" fmla="*/ 409497 h 1945710"/>
              <a:gd name="connsiteX37" fmla="*/ 956065 w 3268922"/>
              <a:gd name="connsiteY37" fmla="*/ 409497 h 1945710"/>
              <a:gd name="connsiteX38" fmla="*/ 986455 w 3268922"/>
              <a:gd name="connsiteY38" fmla="*/ 409497 h 1945710"/>
              <a:gd name="connsiteX39" fmla="*/ 1241828 w 3268922"/>
              <a:gd name="connsiteY39" fmla="*/ 409497 h 1945710"/>
              <a:gd name="connsiteX40" fmla="*/ 1283452 w 3268922"/>
              <a:gd name="connsiteY40" fmla="*/ 409497 h 1945710"/>
              <a:gd name="connsiteX41" fmla="*/ 1283452 w 3268922"/>
              <a:gd name="connsiteY41" fmla="*/ 409497 h 1945710"/>
              <a:gd name="connsiteX42" fmla="*/ 1333161 w 3268922"/>
              <a:gd name="connsiteY42" fmla="*/ 409497 h 1945710"/>
              <a:gd name="connsiteX43" fmla="*/ 2037075 w 3268922"/>
              <a:gd name="connsiteY43" fmla="*/ 409497 h 1945710"/>
              <a:gd name="connsiteX44" fmla="*/ 2313612 w 3268922"/>
              <a:gd name="connsiteY44" fmla="*/ 150875 h 1945710"/>
              <a:gd name="connsiteX45" fmla="*/ 2389719 w 3268922"/>
              <a:gd name="connsiteY45" fmla="*/ 97 h 19457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3268922" h="1945710">
                <a:moveTo>
                  <a:pt x="2389719" y="97"/>
                </a:moveTo>
                <a:cubicBezTo>
                  <a:pt x="2417706" y="1764"/>
                  <a:pt x="2451881" y="24797"/>
                  <a:pt x="2489590" y="73289"/>
                </a:cubicBezTo>
                <a:cubicBezTo>
                  <a:pt x="2489590" y="73289"/>
                  <a:pt x="2489590" y="73289"/>
                  <a:pt x="3193503" y="771568"/>
                </a:cubicBezTo>
                <a:cubicBezTo>
                  <a:pt x="3294062" y="875016"/>
                  <a:pt x="3294062" y="1056052"/>
                  <a:pt x="3193503" y="1159501"/>
                </a:cubicBezTo>
                <a:lnTo>
                  <a:pt x="2489590" y="1883641"/>
                </a:lnTo>
                <a:cubicBezTo>
                  <a:pt x="2389031" y="1987090"/>
                  <a:pt x="2313612" y="1961228"/>
                  <a:pt x="2313612" y="1806055"/>
                </a:cubicBezTo>
                <a:cubicBezTo>
                  <a:pt x="2313612" y="1650882"/>
                  <a:pt x="2187913" y="1521571"/>
                  <a:pt x="2037075" y="1521571"/>
                </a:cubicBezTo>
                <a:cubicBezTo>
                  <a:pt x="2037075" y="1521571"/>
                  <a:pt x="2037075" y="1521571"/>
                  <a:pt x="1374210" y="1521571"/>
                </a:cubicBezTo>
                <a:lnTo>
                  <a:pt x="1283452" y="1521571"/>
                </a:lnTo>
                <a:lnTo>
                  <a:pt x="1283452" y="1521571"/>
                </a:lnTo>
                <a:lnTo>
                  <a:pt x="1275261" y="1521571"/>
                </a:lnTo>
                <a:cubicBezTo>
                  <a:pt x="1225697" y="1521571"/>
                  <a:pt x="1170414" y="1521571"/>
                  <a:pt x="1108752" y="1521571"/>
                </a:cubicBezTo>
                <a:lnTo>
                  <a:pt x="956065" y="1521571"/>
                </a:lnTo>
                <a:lnTo>
                  <a:pt x="947874" y="1521571"/>
                </a:lnTo>
                <a:lnTo>
                  <a:pt x="903970" y="1521571"/>
                </a:lnTo>
                <a:lnTo>
                  <a:pt x="781365" y="1521571"/>
                </a:lnTo>
                <a:lnTo>
                  <a:pt x="654774" y="1521571"/>
                </a:lnTo>
                <a:lnTo>
                  <a:pt x="646583" y="1521571"/>
                </a:lnTo>
                <a:lnTo>
                  <a:pt x="576583" y="1521571"/>
                </a:lnTo>
                <a:lnTo>
                  <a:pt x="480074" y="1521571"/>
                </a:lnTo>
                <a:cubicBezTo>
                  <a:pt x="418412" y="1521571"/>
                  <a:pt x="350372" y="1521571"/>
                  <a:pt x="275292" y="1521571"/>
                </a:cubicBezTo>
                <a:cubicBezTo>
                  <a:pt x="125133" y="1521571"/>
                  <a:pt x="0" y="1392260"/>
                  <a:pt x="0" y="1237087"/>
                </a:cubicBezTo>
                <a:cubicBezTo>
                  <a:pt x="0" y="1237087"/>
                  <a:pt x="0" y="1237087"/>
                  <a:pt x="0" y="693981"/>
                </a:cubicBezTo>
                <a:cubicBezTo>
                  <a:pt x="0" y="538808"/>
                  <a:pt x="125133" y="409497"/>
                  <a:pt x="275292" y="409497"/>
                </a:cubicBezTo>
                <a:cubicBezTo>
                  <a:pt x="275292" y="409497"/>
                  <a:pt x="275292" y="409497"/>
                  <a:pt x="501631" y="409497"/>
                </a:cubicBezTo>
                <a:lnTo>
                  <a:pt x="576583" y="409497"/>
                </a:lnTo>
                <a:cubicBezTo>
                  <a:pt x="576583" y="409497"/>
                  <a:pt x="576583" y="409497"/>
                  <a:pt x="604876" y="409497"/>
                </a:cubicBezTo>
                <a:lnTo>
                  <a:pt x="613150" y="409497"/>
                </a:lnTo>
                <a:lnTo>
                  <a:pt x="631842" y="409497"/>
                </a:lnTo>
                <a:lnTo>
                  <a:pt x="654774" y="409497"/>
                </a:lnTo>
                <a:lnTo>
                  <a:pt x="672070" y="409497"/>
                </a:lnTo>
                <a:cubicBezTo>
                  <a:pt x="703899" y="409497"/>
                  <a:pt x="746337" y="409497"/>
                  <a:pt x="802922" y="409497"/>
                </a:cubicBezTo>
                <a:lnTo>
                  <a:pt x="903970" y="409497"/>
                </a:lnTo>
                <a:lnTo>
                  <a:pt x="909249" y="409497"/>
                </a:lnTo>
                <a:lnTo>
                  <a:pt x="914441" y="409497"/>
                </a:lnTo>
                <a:lnTo>
                  <a:pt x="921787" y="409497"/>
                </a:lnTo>
                <a:lnTo>
                  <a:pt x="946202" y="409497"/>
                </a:lnTo>
                <a:lnTo>
                  <a:pt x="956065" y="409497"/>
                </a:lnTo>
                <a:lnTo>
                  <a:pt x="986455" y="409497"/>
                </a:lnTo>
                <a:cubicBezTo>
                  <a:pt x="1035946" y="409497"/>
                  <a:pt x="1115131" y="409497"/>
                  <a:pt x="1241828" y="409497"/>
                </a:cubicBezTo>
                <a:lnTo>
                  <a:pt x="1283452" y="409497"/>
                </a:lnTo>
                <a:lnTo>
                  <a:pt x="1283452" y="409497"/>
                </a:lnTo>
                <a:lnTo>
                  <a:pt x="1333161" y="409497"/>
                </a:lnTo>
                <a:cubicBezTo>
                  <a:pt x="1433721" y="409497"/>
                  <a:pt x="1634839" y="409497"/>
                  <a:pt x="2037075" y="409497"/>
                </a:cubicBezTo>
                <a:cubicBezTo>
                  <a:pt x="2187913" y="409497"/>
                  <a:pt x="2313612" y="306048"/>
                  <a:pt x="2313612" y="150875"/>
                </a:cubicBezTo>
                <a:cubicBezTo>
                  <a:pt x="2313612" y="53892"/>
                  <a:pt x="2343073" y="-2681"/>
                  <a:pt x="2389719" y="97"/>
                </a:cubicBezTo>
                <a:close/>
              </a:path>
            </a:pathLst>
          </a:custGeom>
          <a:solidFill>
            <a:srgbClr val="0078D2"/>
          </a:solidFill>
          <a:ln w="28575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noAutofit/>
          </a:bodyPr>
          <a:lstStyle/>
          <a:p>
            <a:pPr algn="ctr"/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8" name="文本框 55"/>
          <p:cNvSpPr txBox="1"/>
          <p:nvPr/>
        </p:nvSpPr>
        <p:spPr>
          <a:xfrm>
            <a:off x="3177283" y="3278258"/>
            <a:ext cx="1124310" cy="25391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zh-CN" altLang="en-US" sz="1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抽选评审专家</a:t>
            </a:r>
            <a:endParaRPr lang="zh-CN" altLang="en-US" sz="12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任意多边形 7"/>
          <p:cNvSpPr/>
          <p:nvPr/>
        </p:nvSpPr>
        <p:spPr bwMode="auto">
          <a:xfrm>
            <a:off x="4525283" y="2999392"/>
            <a:ext cx="1001171" cy="798680"/>
          </a:xfrm>
          <a:custGeom>
            <a:avLst/>
            <a:gdLst>
              <a:gd name="connsiteX0" fmla="*/ 2389719 w 3268922"/>
              <a:gd name="connsiteY0" fmla="*/ 97 h 1945710"/>
              <a:gd name="connsiteX1" fmla="*/ 2489590 w 3268922"/>
              <a:gd name="connsiteY1" fmla="*/ 73289 h 1945710"/>
              <a:gd name="connsiteX2" fmla="*/ 3193503 w 3268922"/>
              <a:gd name="connsiteY2" fmla="*/ 771568 h 1945710"/>
              <a:gd name="connsiteX3" fmla="*/ 3193503 w 3268922"/>
              <a:gd name="connsiteY3" fmla="*/ 1159501 h 1945710"/>
              <a:gd name="connsiteX4" fmla="*/ 2489590 w 3268922"/>
              <a:gd name="connsiteY4" fmla="*/ 1883641 h 1945710"/>
              <a:gd name="connsiteX5" fmla="*/ 2313612 w 3268922"/>
              <a:gd name="connsiteY5" fmla="*/ 1806055 h 1945710"/>
              <a:gd name="connsiteX6" fmla="*/ 2037075 w 3268922"/>
              <a:gd name="connsiteY6" fmla="*/ 1521571 h 1945710"/>
              <a:gd name="connsiteX7" fmla="*/ 1374210 w 3268922"/>
              <a:gd name="connsiteY7" fmla="*/ 1521571 h 1945710"/>
              <a:gd name="connsiteX8" fmla="*/ 1283452 w 3268922"/>
              <a:gd name="connsiteY8" fmla="*/ 1521571 h 1945710"/>
              <a:gd name="connsiteX9" fmla="*/ 1283452 w 3268922"/>
              <a:gd name="connsiteY9" fmla="*/ 1521571 h 1945710"/>
              <a:gd name="connsiteX10" fmla="*/ 1275261 w 3268922"/>
              <a:gd name="connsiteY10" fmla="*/ 1521571 h 1945710"/>
              <a:gd name="connsiteX11" fmla="*/ 1108752 w 3268922"/>
              <a:gd name="connsiteY11" fmla="*/ 1521571 h 1945710"/>
              <a:gd name="connsiteX12" fmla="*/ 956065 w 3268922"/>
              <a:gd name="connsiteY12" fmla="*/ 1521571 h 1945710"/>
              <a:gd name="connsiteX13" fmla="*/ 947874 w 3268922"/>
              <a:gd name="connsiteY13" fmla="*/ 1521571 h 1945710"/>
              <a:gd name="connsiteX14" fmla="*/ 903970 w 3268922"/>
              <a:gd name="connsiteY14" fmla="*/ 1521571 h 1945710"/>
              <a:gd name="connsiteX15" fmla="*/ 781365 w 3268922"/>
              <a:gd name="connsiteY15" fmla="*/ 1521571 h 1945710"/>
              <a:gd name="connsiteX16" fmla="*/ 654774 w 3268922"/>
              <a:gd name="connsiteY16" fmla="*/ 1521571 h 1945710"/>
              <a:gd name="connsiteX17" fmla="*/ 646583 w 3268922"/>
              <a:gd name="connsiteY17" fmla="*/ 1521571 h 1945710"/>
              <a:gd name="connsiteX18" fmla="*/ 576583 w 3268922"/>
              <a:gd name="connsiteY18" fmla="*/ 1521571 h 1945710"/>
              <a:gd name="connsiteX19" fmla="*/ 480074 w 3268922"/>
              <a:gd name="connsiteY19" fmla="*/ 1521571 h 1945710"/>
              <a:gd name="connsiteX20" fmla="*/ 275292 w 3268922"/>
              <a:gd name="connsiteY20" fmla="*/ 1521571 h 1945710"/>
              <a:gd name="connsiteX21" fmla="*/ 0 w 3268922"/>
              <a:gd name="connsiteY21" fmla="*/ 1237087 h 1945710"/>
              <a:gd name="connsiteX22" fmla="*/ 0 w 3268922"/>
              <a:gd name="connsiteY22" fmla="*/ 693981 h 1945710"/>
              <a:gd name="connsiteX23" fmla="*/ 275292 w 3268922"/>
              <a:gd name="connsiteY23" fmla="*/ 409497 h 1945710"/>
              <a:gd name="connsiteX24" fmla="*/ 501631 w 3268922"/>
              <a:gd name="connsiteY24" fmla="*/ 409497 h 1945710"/>
              <a:gd name="connsiteX25" fmla="*/ 576583 w 3268922"/>
              <a:gd name="connsiteY25" fmla="*/ 409497 h 1945710"/>
              <a:gd name="connsiteX26" fmla="*/ 604876 w 3268922"/>
              <a:gd name="connsiteY26" fmla="*/ 409497 h 1945710"/>
              <a:gd name="connsiteX27" fmla="*/ 613150 w 3268922"/>
              <a:gd name="connsiteY27" fmla="*/ 409497 h 1945710"/>
              <a:gd name="connsiteX28" fmla="*/ 631842 w 3268922"/>
              <a:gd name="connsiteY28" fmla="*/ 409497 h 1945710"/>
              <a:gd name="connsiteX29" fmla="*/ 654774 w 3268922"/>
              <a:gd name="connsiteY29" fmla="*/ 409497 h 1945710"/>
              <a:gd name="connsiteX30" fmla="*/ 672070 w 3268922"/>
              <a:gd name="connsiteY30" fmla="*/ 409497 h 1945710"/>
              <a:gd name="connsiteX31" fmla="*/ 802922 w 3268922"/>
              <a:gd name="connsiteY31" fmla="*/ 409497 h 1945710"/>
              <a:gd name="connsiteX32" fmla="*/ 903970 w 3268922"/>
              <a:gd name="connsiteY32" fmla="*/ 409497 h 1945710"/>
              <a:gd name="connsiteX33" fmla="*/ 909249 w 3268922"/>
              <a:gd name="connsiteY33" fmla="*/ 409497 h 1945710"/>
              <a:gd name="connsiteX34" fmla="*/ 914441 w 3268922"/>
              <a:gd name="connsiteY34" fmla="*/ 409497 h 1945710"/>
              <a:gd name="connsiteX35" fmla="*/ 921787 w 3268922"/>
              <a:gd name="connsiteY35" fmla="*/ 409497 h 1945710"/>
              <a:gd name="connsiteX36" fmla="*/ 946202 w 3268922"/>
              <a:gd name="connsiteY36" fmla="*/ 409497 h 1945710"/>
              <a:gd name="connsiteX37" fmla="*/ 956065 w 3268922"/>
              <a:gd name="connsiteY37" fmla="*/ 409497 h 1945710"/>
              <a:gd name="connsiteX38" fmla="*/ 986455 w 3268922"/>
              <a:gd name="connsiteY38" fmla="*/ 409497 h 1945710"/>
              <a:gd name="connsiteX39" fmla="*/ 1241828 w 3268922"/>
              <a:gd name="connsiteY39" fmla="*/ 409497 h 1945710"/>
              <a:gd name="connsiteX40" fmla="*/ 1283452 w 3268922"/>
              <a:gd name="connsiteY40" fmla="*/ 409497 h 1945710"/>
              <a:gd name="connsiteX41" fmla="*/ 1283452 w 3268922"/>
              <a:gd name="connsiteY41" fmla="*/ 409497 h 1945710"/>
              <a:gd name="connsiteX42" fmla="*/ 1333161 w 3268922"/>
              <a:gd name="connsiteY42" fmla="*/ 409497 h 1945710"/>
              <a:gd name="connsiteX43" fmla="*/ 2037075 w 3268922"/>
              <a:gd name="connsiteY43" fmla="*/ 409497 h 1945710"/>
              <a:gd name="connsiteX44" fmla="*/ 2313612 w 3268922"/>
              <a:gd name="connsiteY44" fmla="*/ 150875 h 1945710"/>
              <a:gd name="connsiteX45" fmla="*/ 2389719 w 3268922"/>
              <a:gd name="connsiteY45" fmla="*/ 97 h 19457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3268922" h="1945710">
                <a:moveTo>
                  <a:pt x="2389719" y="97"/>
                </a:moveTo>
                <a:cubicBezTo>
                  <a:pt x="2417706" y="1764"/>
                  <a:pt x="2451881" y="24797"/>
                  <a:pt x="2489590" y="73289"/>
                </a:cubicBezTo>
                <a:cubicBezTo>
                  <a:pt x="2489590" y="73289"/>
                  <a:pt x="2489590" y="73289"/>
                  <a:pt x="3193503" y="771568"/>
                </a:cubicBezTo>
                <a:cubicBezTo>
                  <a:pt x="3294062" y="875016"/>
                  <a:pt x="3294062" y="1056052"/>
                  <a:pt x="3193503" y="1159501"/>
                </a:cubicBezTo>
                <a:lnTo>
                  <a:pt x="2489590" y="1883641"/>
                </a:lnTo>
                <a:cubicBezTo>
                  <a:pt x="2389031" y="1987090"/>
                  <a:pt x="2313612" y="1961228"/>
                  <a:pt x="2313612" y="1806055"/>
                </a:cubicBezTo>
                <a:cubicBezTo>
                  <a:pt x="2313612" y="1650882"/>
                  <a:pt x="2187913" y="1521571"/>
                  <a:pt x="2037075" y="1521571"/>
                </a:cubicBezTo>
                <a:cubicBezTo>
                  <a:pt x="2037075" y="1521571"/>
                  <a:pt x="2037075" y="1521571"/>
                  <a:pt x="1374210" y="1521571"/>
                </a:cubicBezTo>
                <a:lnTo>
                  <a:pt x="1283452" y="1521571"/>
                </a:lnTo>
                <a:lnTo>
                  <a:pt x="1283452" y="1521571"/>
                </a:lnTo>
                <a:lnTo>
                  <a:pt x="1275261" y="1521571"/>
                </a:lnTo>
                <a:cubicBezTo>
                  <a:pt x="1225697" y="1521571"/>
                  <a:pt x="1170414" y="1521571"/>
                  <a:pt x="1108752" y="1521571"/>
                </a:cubicBezTo>
                <a:lnTo>
                  <a:pt x="956065" y="1521571"/>
                </a:lnTo>
                <a:lnTo>
                  <a:pt x="947874" y="1521571"/>
                </a:lnTo>
                <a:lnTo>
                  <a:pt x="903970" y="1521571"/>
                </a:lnTo>
                <a:lnTo>
                  <a:pt x="781365" y="1521571"/>
                </a:lnTo>
                <a:lnTo>
                  <a:pt x="654774" y="1521571"/>
                </a:lnTo>
                <a:lnTo>
                  <a:pt x="646583" y="1521571"/>
                </a:lnTo>
                <a:lnTo>
                  <a:pt x="576583" y="1521571"/>
                </a:lnTo>
                <a:lnTo>
                  <a:pt x="480074" y="1521571"/>
                </a:lnTo>
                <a:cubicBezTo>
                  <a:pt x="418412" y="1521571"/>
                  <a:pt x="350372" y="1521571"/>
                  <a:pt x="275292" y="1521571"/>
                </a:cubicBezTo>
                <a:cubicBezTo>
                  <a:pt x="125133" y="1521571"/>
                  <a:pt x="0" y="1392260"/>
                  <a:pt x="0" y="1237087"/>
                </a:cubicBezTo>
                <a:cubicBezTo>
                  <a:pt x="0" y="1237087"/>
                  <a:pt x="0" y="1237087"/>
                  <a:pt x="0" y="693981"/>
                </a:cubicBezTo>
                <a:cubicBezTo>
                  <a:pt x="0" y="538808"/>
                  <a:pt x="125133" y="409497"/>
                  <a:pt x="275292" y="409497"/>
                </a:cubicBezTo>
                <a:cubicBezTo>
                  <a:pt x="275292" y="409497"/>
                  <a:pt x="275292" y="409497"/>
                  <a:pt x="501631" y="409497"/>
                </a:cubicBezTo>
                <a:lnTo>
                  <a:pt x="576583" y="409497"/>
                </a:lnTo>
                <a:cubicBezTo>
                  <a:pt x="576583" y="409497"/>
                  <a:pt x="576583" y="409497"/>
                  <a:pt x="604876" y="409497"/>
                </a:cubicBezTo>
                <a:lnTo>
                  <a:pt x="613150" y="409497"/>
                </a:lnTo>
                <a:lnTo>
                  <a:pt x="631842" y="409497"/>
                </a:lnTo>
                <a:lnTo>
                  <a:pt x="654774" y="409497"/>
                </a:lnTo>
                <a:lnTo>
                  <a:pt x="672070" y="409497"/>
                </a:lnTo>
                <a:cubicBezTo>
                  <a:pt x="703899" y="409497"/>
                  <a:pt x="746337" y="409497"/>
                  <a:pt x="802922" y="409497"/>
                </a:cubicBezTo>
                <a:lnTo>
                  <a:pt x="903970" y="409497"/>
                </a:lnTo>
                <a:lnTo>
                  <a:pt x="909249" y="409497"/>
                </a:lnTo>
                <a:lnTo>
                  <a:pt x="914441" y="409497"/>
                </a:lnTo>
                <a:lnTo>
                  <a:pt x="921787" y="409497"/>
                </a:lnTo>
                <a:lnTo>
                  <a:pt x="946202" y="409497"/>
                </a:lnTo>
                <a:lnTo>
                  <a:pt x="956065" y="409497"/>
                </a:lnTo>
                <a:lnTo>
                  <a:pt x="986455" y="409497"/>
                </a:lnTo>
                <a:cubicBezTo>
                  <a:pt x="1035946" y="409497"/>
                  <a:pt x="1115131" y="409497"/>
                  <a:pt x="1241828" y="409497"/>
                </a:cubicBezTo>
                <a:lnTo>
                  <a:pt x="1283452" y="409497"/>
                </a:lnTo>
                <a:lnTo>
                  <a:pt x="1283452" y="409497"/>
                </a:lnTo>
                <a:lnTo>
                  <a:pt x="1333161" y="409497"/>
                </a:lnTo>
                <a:cubicBezTo>
                  <a:pt x="1433721" y="409497"/>
                  <a:pt x="1634839" y="409497"/>
                  <a:pt x="2037075" y="409497"/>
                </a:cubicBezTo>
                <a:cubicBezTo>
                  <a:pt x="2187913" y="409497"/>
                  <a:pt x="2313612" y="306048"/>
                  <a:pt x="2313612" y="150875"/>
                </a:cubicBezTo>
                <a:cubicBezTo>
                  <a:pt x="2313612" y="53892"/>
                  <a:pt x="2343073" y="-2681"/>
                  <a:pt x="2389719" y="97"/>
                </a:cubicBezTo>
                <a:close/>
              </a:path>
            </a:pathLst>
          </a:custGeom>
          <a:solidFill>
            <a:srgbClr val="0078D2"/>
          </a:solidFill>
          <a:ln w="28575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noAutofit/>
          </a:bodyPr>
          <a:lstStyle/>
          <a:p>
            <a:pPr algn="ctr"/>
            <a:endParaRPr lang="zh-CN" altLang="en-US" dirty="0">
              <a:solidFill>
                <a:prstClr val="black"/>
              </a:solidFill>
            </a:endParaRPr>
          </a:p>
        </p:txBody>
      </p:sp>
      <p:sp>
        <p:nvSpPr>
          <p:cNvPr id="22" name="文本框 55"/>
          <p:cNvSpPr txBox="1"/>
          <p:nvPr/>
        </p:nvSpPr>
        <p:spPr>
          <a:xfrm>
            <a:off x="4463713" y="3260020"/>
            <a:ext cx="1124310" cy="25391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zh-CN" altLang="en-US" sz="1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评审专家确认</a:t>
            </a:r>
            <a:endParaRPr lang="zh-CN" altLang="en-US" sz="12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任意多边形 7"/>
          <p:cNvSpPr/>
          <p:nvPr/>
        </p:nvSpPr>
        <p:spPr bwMode="auto">
          <a:xfrm>
            <a:off x="5723173" y="3011827"/>
            <a:ext cx="1086078" cy="786245"/>
          </a:xfrm>
          <a:custGeom>
            <a:avLst/>
            <a:gdLst>
              <a:gd name="connsiteX0" fmla="*/ 2389719 w 3268922"/>
              <a:gd name="connsiteY0" fmla="*/ 97 h 1945710"/>
              <a:gd name="connsiteX1" fmla="*/ 2489590 w 3268922"/>
              <a:gd name="connsiteY1" fmla="*/ 73289 h 1945710"/>
              <a:gd name="connsiteX2" fmla="*/ 3193503 w 3268922"/>
              <a:gd name="connsiteY2" fmla="*/ 771568 h 1945710"/>
              <a:gd name="connsiteX3" fmla="*/ 3193503 w 3268922"/>
              <a:gd name="connsiteY3" fmla="*/ 1159501 h 1945710"/>
              <a:gd name="connsiteX4" fmla="*/ 2489590 w 3268922"/>
              <a:gd name="connsiteY4" fmla="*/ 1883641 h 1945710"/>
              <a:gd name="connsiteX5" fmla="*/ 2313612 w 3268922"/>
              <a:gd name="connsiteY5" fmla="*/ 1806055 h 1945710"/>
              <a:gd name="connsiteX6" fmla="*/ 2037075 w 3268922"/>
              <a:gd name="connsiteY6" fmla="*/ 1521571 h 1945710"/>
              <a:gd name="connsiteX7" fmla="*/ 1374210 w 3268922"/>
              <a:gd name="connsiteY7" fmla="*/ 1521571 h 1945710"/>
              <a:gd name="connsiteX8" fmla="*/ 1283452 w 3268922"/>
              <a:gd name="connsiteY8" fmla="*/ 1521571 h 1945710"/>
              <a:gd name="connsiteX9" fmla="*/ 1283452 w 3268922"/>
              <a:gd name="connsiteY9" fmla="*/ 1521571 h 1945710"/>
              <a:gd name="connsiteX10" fmla="*/ 1275261 w 3268922"/>
              <a:gd name="connsiteY10" fmla="*/ 1521571 h 1945710"/>
              <a:gd name="connsiteX11" fmla="*/ 1108752 w 3268922"/>
              <a:gd name="connsiteY11" fmla="*/ 1521571 h 1945710"/>
              <a:gd name="connsiteX12" fmla="*/ 956065 w 3268922"/>
              <a:gd name="connsiteY12" fmla="*/ 1521571 h 1945710"/>
              <a:gd name="connsiteX13" fmla="*/ 947874 w 3268922"/>
              <a:gd name="connsiteY13" fmla="*/ 1521571 h 1945710"/>
              <a:gd name="connsiteX14" fmla="*/ 903970 w 3268922"/>
              <a:gd name="connsiteY14" fmla="*/ 1521571 h 1945710"/>
              <a:gd name="connsiteX15" fmla="*/ 781365 w 3268922"/>
              <a:gd name="connsiteY15" fmla="*/ 1521571 h 1945710"/>
              <a:gd name="connsiteX16" fmla="*/ 654774 w 3268922"/>
              <a:gd name="connsiteY16" fmla="*/ 1521571 h 1945710"/>
              <a:gd name="connsiteX17" fmla="*/ 646583 w 3268922"/>
              <a:gd name="connsiteY17" fmla="*/ 1521571 h 1945710"/>
              <a:gd name="connsiteX18" fmla="*/ 576583 w 3268922"/>
              <a:gd name="connsiteY18" fmla="*/ 1521571 h 1945710"/>
              <a:gd name="connsiteX19" fmla="*/ 480074 w 3268922"/>
              <a:gd name="connsiteY19" fmla="*/ 1521571 h 1945710"/>
              <a:gd name="connsiteX20" fmla="*/ 275292 w 3268922"/>
              <a:gd name="connsiteY20" fmla="*/ 1521571 h 1945710"/>
              <a:gd name="connsiteX21" fmla="*/ 0 w 3268922"/>
              <a:gd name="connsiteY21" fmla="*/ 1237087 h 1945710"/>
              <a:gd name="connsiteX22" fmla="*/ 0 w 3268922"/>
              <a:gd name="connsiteY22" fmla="*/ 693981 h 1945710"/>
              <a:gd name="connsiteX23" fmla="*/ 275292 w 3268922"/>
              <a:gd name="connsiteY23" fmla="*/ 409497 h 1945710"/>
              <a:gd name="connsiteX24" fmla="*/ 501631 w 3268922"/>
              <a:gd name="connsiteY24" fmla="*/ 409497 h 1945710"/>
              <a:gd name="connsiteX25" fmla="*/ 576583 w 3268922"/>
              <a:gd name="connsiteY25" fmla="*/ 409497 h 1945710"/>
              <a:gd name="connsiteX26" fmla="*/ 604876 w 3268922"/>
              <a:gd name="connsiteY26" fmla="*/ 409497 h 1945710"/>
              <a:gd name="connsiteX27" fmla="*/ 613150 w 3268922"/>
              <a:gd name="connsiteY27" fmla="*/ 409497 h 1945710"/>
              <a:gd name="connsiteX28" fmla="*/ 631842 w 3268922"/>
              <a:gd name="connsiteY28" fmla="*/ 409497 h 1945710"/>
              <a:gd name="connsiteX29" fmla="*/ 654774 w 3268922"/>
              <a:gd name="connsiteY29" fmla="*/ 409497 h 1945710"/>
              <a:gd name="connsiteX30" fmla="*/ 672070 w 3268922"/>
              <a:gd name="connsiteY30" fmla="*/ 409497 h 1945710"/>
              <a:gd name="connsiteX31" fmla="*/ 802922 w 3268922"/>
              <a:gd name="connsiteY31" fmla="*/ 409497 h 1945710"/>
              <a:gd name="connsiteX32" fmla="*/ 903970 w 3268922"/>
              <a:gd name="connsiteY32" fmla="*/ 409497 h 1945710"/>
              <a:gd name="connsiteX33" fmla="*/ 909249 w 3268922"/>
              <a:gd name="connsiteY33" fmla="*/ 409497 h 1945710"/>
              <a:gd name="connsiteX34" fmla="*/ 914441 w 3268922"/>
              <a:gd name="connsiteY34" fmla="*/ 409497 h 1945710"/>
              <a:gd name="connsiteX35" fmla="*/ 921787 w 3268922"/>
              <a:gd name="connsiteY35" fmla="*/ 409497 h 1945710"/>
              <a:gd name="connsiteX36" fmla="*/ 946202 w 3268922"/>
              <a:gd name="connsiteY36" fmla="*/ 409497 h 1945710"/>
              <a:gd name="connsiteX37" fmla="*/ 956065 w 3268922"/>
              <a:gd name="connsiteY37" fmla="*/ 409497 h 1945710"/>
              <a:gd name="connsiteX38" fmla="*/ 986455 w 3268922"/>
              <a:gd name="connsiteY38" fmla="*/ 409497 h 1945710"/>
              <a:gd name="connsiteX39" fmla="*/ 1241828 w 3268922"/>
              <a:gd name="connsiteY39" fmla="*/ 409497 h 1945710"/>
              <a:gd name="connsiteX40" fmla="*/ 1283452 w 3268922"/>
              <a:gd name="connsiteY40" fmla="*/ 409497 h 1945710"/>
              <a:gd name="connsiteX41" fmla="*/ 1283452 w 3268922"/>
              <a:gd name="connsiteY41" fmla="*/ 409497 h 1945710"/>
              <a:gd name="connsiteX42" fmla="*/ 1333161 w 3268922"/>
              <a:gd name="connsiteY42" fmla="*/ 409497 h 1945710"/>
              <a:gd name="connsiteX43" fmla="*/ 2037075 w 3268922"/>
              <a:gd name="connsiteY43" fmla="*/ 409497 h 1945710"/>
              <a:gd name="connsiteX44" fmla="*/ 2313612 w 3268922"/>
              <a:gd name="connsiteY44" fmla="*/ 150875 h 1945710"/>
              <a:gd name="connsiteX45" fmla="*/ 2389719 w 3268922"/>
              <a:gd name="connsiteY45" fmla="*/ 97 h 19457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3268922" h="1945710">
                <a:moveTo>
                  <a:pt x="2389719" y="97"/>
                </a:moveTo>
                <a:cubicBezTo>
                  <a:pt x="2417706" y="1764"/>
                  <a:pt x="2451881" y="24797"/>
                  <a:pt x="2489590" y="73289"/>
                </a:cubicBezTo>
                <a:cubicBezTo>
                  <a:pt x="2489590" y="73289"/>
                  <a:pt x="2489590" y="73289"/>
                  <a:pt x="3193503" y="771568"/>
                </a:cubicBezTo>
                <a:cubicBezTo>
                  <a:pt x="3294062" y="875016"/>
                  <a:pt x="3294062" y="1056052"/>
                  <a:pt x="3193503" y="1159501"/>
                </a:cubicBezTo>
                <a:lnTo>
                  <a:pt x="2489590" y="1883641"/>
                </a:lnTo>
                <a:cubicBezTo>
                  <a:pt x="2389031" y="1987090"/>
                  <a:pt x="2313612" y="1961228"/>
                  <a:pt x="2313612" y="1806055"/>
                </a:cubicBezTo>
                <a:cubicBezTo>
                  <a:pt x="2313612" y="1650882"/>
                  <a:pt x="2187913" y="1521571"/>
                  <a:pt x="2037075" y="1521571"/>
                </a:cubicBezTo>
                <a:cubicBezTo>
                  <a:pt x="2037075" y="1521571"/>
                  <a:pt x="2037075" y="1521571"/>
                  <a:pt x="1374210" y="1521571"/>
                </a:cubicBezTo>
                <a:lnTo>
                  <a:pt x="1283452" y="1521571"/>
                </a:lnTo>
                <a:lnTo>
                  <a:pt x="1283452" y="1521571"/>
                </a:lnTo>
                <a:lnTo>
                  <a:pt x="1275261" y="1521571"/>
                </a:lnTo>
                <a:cubicBezTo>
                  <a:pt x="1225697" y="1521571"/>
                  <a:pt x="1170414" y="1521571"/>
                  <a:pt x="1108752" y="1521571"/>
                </a:cubicBezTo>
                <a:lnTo>
                  <a:pt x="956065" y="1521571"/>
                </a:lnTo>
                <a:lnTo>
                  <a:pt x="947874" y="1521571"/>
                </a:lnTo>
                <a:lnTo>
                  <a:pt x="903970" y="1521571"/>
                </a:lnTo>
                <a:lnTo>
                  <a:pt x="781365" y="1521571"/>
                </a:lnTo>
                <a:lnTo>
                  <a:pt x="654774" y="1521571"/>
                </a:lnTo>
                <a:lnTo>
                  <a:pt x="646583" y="1521571"/>
                </a:lnTo>
                <a:lnTo>
                  <a:pt x="576583" y="1521571"/>
                </a:lnTo>
                <a:lnTo>
                  <a:pt x="480074" y="1521571"/>
                </a:lnTo>
                <a:cubicBezTo>
                  <a:pt x="418412" y="1521571"/>
                  <a:pt x="350372" y="1521571"/>
                  <a:pt x="275292" y="1521571"/>
                </a:cubicBezTo>
                <a:cubicBezTo>
                  <a:pt x="125133" y="1521571"/>
                  <a:pt x="0" y="1392260"/>
                  <a:pt x="0" y="1237087"/>
                </a:cubicBezTo>
                <a:cubicBezTo>
                  <a:pt x="0" y="1237087"/>
                  <a:pt x="0" y="1237087"/>
                  <a:pt x="0" y="693981"/>
                </a:cubicBezTo>
                <a:cubicBezTo>
                  <a:pt x="0" y="538808"/>
                  <a:pt x="125133" y="409497"/>
                  <a:pt x="275292" y="409497"/>
                </a:cubicBezTo>
                <a:cubicBezTo>
                  <a:pt x="275292" y="409497"/>
                  <a:pt x="275292" y="409497"/>
                  <a:pt x="501631" y="409497"/>
                </a:cubicBezTo>
                <a:lnTo>
                  <a:pt x="576583" y="409497"/>
                </a:lnTo>
                <a:cubicBezTo>
                  <a:pt x="576583" y="409497"/>
                  <a:pt x="576583" y="409497"/>
                  <a:pt x="604876" y="409497"/>
                </a:cubicBezTo>
                <a:lnTo>
                  <a:pt x="613150" y="409497"/>
                </a:lnTo>
                <a:lnTo>
                  <a:pt x="631842" y="409497"/>
                </a:lnTo>
                <a:lnTo>
                  <a:pt x="654774" y="409497"/>
                </a:lnTo>
                <a:lnTo>
                  <a:pt x="672070" y="409497"/>
                </a:lnTo>
                <a:cubicBezTo>
                  <a:pt x="703899" y="409497"/>
                  <a:pt x="746337" y="409497"/>
                  <a:pt x="802922" y="409497"/>
                </a:cubicBezTo>
                <a:lnTo>
                  <a:pt x="903970" y="409497"/>
                </a:lnTo>
                <a:lnTo>
                  <a:pt x="909249" y="409497"/>
                </a:lnTo>
                <a:lnTo>
                  <a:pt x="914441" y="409497"/>
                </a:lnTo>
                <a:lnTo>
                  <a:pt x="921787" y="409497"/>
                </a:lnTo>
                <a:lnTo>
                  <a:pt x="946202" y="409497"/>
                </a:lnTo>
                <a:lnTo>
                  <a:pt x="956065" y="409497"/>
                </a:lnTo>
                <a:lnTo>
                  <a:pt x="986455" y="409497"/>
                </a:lnTo>
                <a:cubicBezTo>
                  <a:pt x="1035946" y="409497"/>
                  <a:pt x="1115131" y="409497"/>
                  <a:pt x="1241828" y="409497"/>
                </a:cubicBezTo>
                <a:lnTo>
                  <a:pt x="1283452" y="409497"/>
                </a:lnTo>
                <a:lnTo>
                  <a:pt x="1283452" y="409497"/>
                </a:lnTo>
                <a:lnTo>
                  <a:pt x="1333161" y="409497"/>
                </a:lnTo>
                <a:cubicBezTo>
                  <a:pt x="1433721" y="409497"/>
                  <a:pt x="1634839" y="409497"/>
                  <a:pt x="2037075" y="409497"/>
                </a:cubicBezTo>
                <a:cubicBezTo>
                  <a:pt x="2187913" y="409497"/>
                  <a:pt x="2313612" y="306048"/>
                  <a:pt x="2313612" y="150875"/>
                </a:cubicBezTo>
                <a:cubicBezTo>
                  <a:pt x="2313612" y="53892"/>
                  <a:pt x="2343073" y="-2681"/>
                  <a:pt x="2389719" y="97"/>
                </a:cubicBezTo>
                <a:close/>
              </a:path>
            </a:pathLst>
          </a:custGeom>
          <a:solidFill>
            <a:srgbClr val="0078D2"/>
          </a:solidFill>
          <a:ln w="28575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noAutofit/>
          </a:bodyPr>
          <a:lstStyle/>
          <a:p>
            <a:pPr algn="ctr"/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26" name="文本框 55"/>
          <p:cNvSpPr txBox="1"/>
          <p:nvPr/>
        </p:nvSpPr>
        <p:spPr>
          <a:xfrm>
            <a:off x="5678585" y="3264686"/>
            <a:ext cx="1124310" cy="25391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zh-CN" altLang="en-US" sz="1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专家评审</a:t>
            </a:r>
            <a:endParaRPr lang="zh-CN" altLang="en-US" sz="12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任意多边形 7"/>
          <p:cNvSpPr/>
          <p:nvPr/>
        </p:nvSpPr>
        <p:spPr bwMode="auto">
          <a:xfrm>
            <a:off x="6978989" y="2997313"/>
            <a:ext cx="1105334" cy="802838"/>
          </a:xfrm>
          <a:custGeom>
            <a:avLst/>
            <a:gdLst>
              <a:gd name="connsiteX0" fmla="*/ 2389719 w 3268922"/>
              <a:gd name="connsiteY0" fmla="*/ 97 h 1945710"/>
              <a:gd name="connsiteX1" fmla="*/ 2489590 w 3268922"/>
              <a:gd name="connsiteY1" fmla="*/ 73289 h 1945710"/>
              <a:gd name="connsiteX2" fmla="*/ 3193503 w 3268922"/>
              <a:gd name="connsiteY2" fmla="*/ 771568 h 1945710"/>
              <a:gd name="connsiteX3" fmla="*/ 3193503 w 3268922"/>
              <a:gd name="connsiteY3" fmla="*/ 1159501 h 1945710"/>
              <a:gd name="connsiteX4" fmla="*/ 2489590 w 3268922"/>
              <a:gd name="connsiteY4" fmla="*/ 1883641 h 1945710"/>
              <a:gd name="connsiteX5" fmla="*/ 2313612 w 3268922"/>
              <a:gd name="connsiteY5" fmla="*/ 1806055 h 1945710"/>
              <a:gd name="connsiteX6" fmla="*/ 2037075 w 3268922"/>
              <a:gd name="connsiteY6" fmla="*/ 1521571 h 1945710"/>
              <a:gd name="connsiteX7" fmla="*/ 1374210 w 3268922"/>
              <a:gd name="connsiteY7" fmla="*/ 1521571 h 1945710"/>
              <a:gd name="connsiteX8" fmla="*/ 1283452 w 3268922"/>
              <a:gd name="connsiteY8" fmla="*/ 1521571 h 1945710"/>
              <a:gd name="connsiteX9" fmla="*/ 1283452 w 3268922"/>
              <a:gd name="connsiteY9" fmla="*/ 1521571 h 1945710"/>
              <a:gd name="connsiteX10" fmla="*/ 1275261 w 3268922"/>
              <a:gd name="connsiteY10" fmla="*/ 1521571 h 1945710"/>
              <a:gd name="connsiteX11" fmla="*/ 1108752 w 3268922"/>
              <a:gd name="connsiteY11" fmla="*/ 1521571 h 1945710"/>
              <a:gd name="connsiteX12" fmla="*/ 956065 w 3268922"/>
              <a:gd name="connsiteY12" fmla="*/ 1521571 h 1945710"/>
              <a:gd name="connsiteX13" fmla="*/ 947874 w 3268922"/>
              <a:gd name="connsiteY13" fmla="*/ 1521571 h 1945710"/>
              <a:gd name="connsiteX14" fmla="*/ 903970 w 3268922"/>
              <a:gd name="connsiteY14" fmla="*/ 1521571 h 1945710"/>
              <a:gd name="connsiteX15" fmla="*/ 781365 w 3268922"/>
              <a:gd name="connsiteY15" fmla="*/ 1521571 h 1945710"/>
              <a:gd name="connsiteX16" fmla="*/ 654774 w 3268922"/>
              <a:gd name="connsiteY16" fmla="*/ 1521571 h 1945710"/>
              <a:gd name="connsiteX17" fmla="*/ 646583 w 3268922"/>
              <a:gd name="connsiteY17" fmla="*/ 1521571 h 1945710"/>
              <a:gd name="connsiteX18" fmla="*/ 576583 w 3268922"/>
              <a:gd name="connsiteY18" fmla="*/ 1521571 h 1945710"/>
              <a:gd name="connsiteX19" fmla="*/ 480074 w 3268922"/>
              <a:gd name="connsiteY19" fmla="*/ 1521571 h 1945710"/>
              <a:gd name="connsiteX20" fmla="*/ 275292 w 3268922"/>
              <a:gd name="connsiteY20" fmla="*/ 1521571 h 1945710"/>
              <a:gd name="connsiteX21" fmla="*/ 0 w 3268922"/>
              <a:gd name="connsiteY21" fmla="*/ 1237087 h 1945710"/>
              <a:gd name="connsiteX22" fmla="*/ 0 w 3268922"/>
              <a:gd name="connsiteY22" fmla="*/ 693981 h 1945710"/>
              <a:gd name="connsiteX23" fmla="*/ 275292 w 3268922"/>
              <a:gd name="connsiteY23" fmla="*/ 409497 h 1945710"/>
              <a:gd name="connsiteX24" fmla="*/ 501631 w 3268922"/>
              <a:gd name="connsiteY24" fmla="*/ 409497 h 1945710"/>
              <a:gd name="connsiteX25" fmla="*/ 576583 w 3268922"/>
              <a:gd name="connsiteY25" fmla="*/ 409497 h 1945710"/>
              <a:gd name="connsiteX26" fmla="*/ 604876 w 3268922"/>
              <a:gd name="connsiteY26" fmla="*/ 409497 h 1945710"/>
              <a:gd name="connsiteX27" fmla="*/ 613150 w 3268922"/>
              <a:gd name="connsiteY27" fmla="*/ 409497 h 1945710"/>
              <a:gd name="connsiteX28" fmla="*/ 631842 w 3268922"/>
              <a:gd name="connsiteY28" fmla="*/ 409497 h 1945710"/>
              <a:gd name="connsiteX29" fmla="*/ 654774 w 3268922"/>
              <a:gd name="connsiteY29" fmla="*/ 409497 h 1945710"/>
              <a:gd name="connsiteX30" fmla="*/ 672070 w 3268922"/>
              <a:gd name="connsiteY30" fmla="*/ 409497 h 1945710"/>
              <a:gd name="connsiteX31" fmla="*/ 802922 w 3268922"/>
              <a:gd name="connsiteY31" fmla="*/ 409497 h 1945710"/>
              <a:gd name="connsiteX32" fmla="*/ 903970 w 3268922"/>
              <a:gd name="connsiteY32" fmla="*/ 409497 h 1945710"/>
              <a:gd name="connsiteX33" fmla="*/ 909249 w 3268922"/>
              <a:gd name="connsiteY33" fmla="*/ 409497 h 1945710"/>
              <a:gd name="connsiteX34" fmla="*/ 914441 w 3268922"/>
              <a:gd name="connsiteY34" fmla="*/ 409497 h 1945710"/>
              <a:gd name="connsiteX35" fmla="*/ 921787 w 3268922"/>
              <a:gd name="connsiteY35" fmla="*/ 409497 h 1945710"/>
              <a:gd name="connsiteX36" fmla="*/ 946202 w 3268922"/>
              <a:gd name="connsiteY36" fmla="*/ 409497 h 1945710"/>
              <a:gd name="connsiteX37" fmla="*/ 956065 w 3268922"/>
              <a:gd name="connsiteY37" fmla="*/ 409497 h 1945710"/>
              <a:gd name="connsiteX38" fmla="*/ 986455 w 3268922"/>
              <a:gd name="connsiteY38" fmla="*/ 409497 h 1945710"/>
              <a:gd name="connsiteX39" fmla="*/ 1241828 w 3268922"/>
              <a:gd name="connsiteY39" fmla="*/ 409497 h 1945710"/>
              <a:gd name="connsiteX40" fmla="*/ 1283452 w 3268922"/>
              <a:gd name="connsiteY40" fmla="*/ 409497 h 1945710"/>
              <a:gd name="connsiteX41" fmla="*/ 1283452 w 3268922"/>
              <a:gd name="connsiteY41" fmla="*/ 409497 h 1945710"/>
              <a:gd name="connsiteX42" fmla="*/ 1333161 w 3268922"/>
              <a:gd name="connsiteY42" fmla="*/ 409497 h 1945710"/>
              <a:gd name="connsiteX43" fmla="*/ 2037075 w 3268922"/>
              <a:gd name="connsiteY43" fmla="*/ 409497 h 1945710"/>
              <a:gd name="connsiteX44" fmla="*/ 2313612 w 3268922"/>
              <a:gd name="connsiteY44" fmla="*/ 150875 h 1945710"/>
              <a:gd name="connsiteX45" fmla="*/ 2389719 w 3268922"/>
              <a:gd name="connsiteY45" fmla="*/ 97 h 19457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3268922" h="1945710">
                <a:moveTo>
                  <a:pt x="2389719" y="97"/>
                </a:moveTo>
                <a:cubicBezTo>
                  <a:pt x="2417706" y="1764"/>
                  <a:pt x="2451881" y="24797"/>
                  <a:pt x="2489590" y="73289"/>
                </a:cubicBezTo>
                <a:cubicBezTo>
                  <a:pt x="2489590" y="73289"/>
                  <a:pt x="2489590" y="73289"/>
                  <a:pt x="3193503" y="771568"/>
                </a:cubicBezTo>
                <a:cubicBezTo>
                  <a:pt x="3294062" y="875016"/>
                  <a:pt x="3294062" y="1056052"/>
                  <a:pt x="3193503" y="1159501"/>
                </a:cubicBezTo>
                <a:lnTo>
                  <a:pt x="2489590" y="1883641"/>
                </a:lnTo>
                <a:cubicBezTo>
                  <a:pt x="2389031" y="1987090"/>
                  <a:pt x="2313612" y="1961228"/>
                  <a:pt x="2313612" y="1806055"/>
                </a:cubicBezTo>
                <a:cubicBezTo>
                  <a:pt x="2313612" y="1650882"/>
                  <a:pt x="2187913" y="1521571"/>
                  <a:pt x="2037075" y="1521571"/>
                </a:cubicBezTo>
                <a:cubicBezTo>
                  <a:pt x="2037075" y="1521571"/>
                  <a:pt x="2037075" y="1521571"/>
                  <a:pt x="1374210" y="1521571"/>
                </a:cubicBezTo>
                <a:lnTo>
                  <a:pt x="1283452" y="1521571"/>
                </a:lnTo>
                <a:lnTo>
                  <a:pt x="1283452" y="1521571"/>
                </a:lnTo>
                <a:lnTo>
                  <a:pt x="1275261" y="1521571"/>
                </a:lnTo>
                <a:cubicBezTo>
                  <a:pt x="1225697" y="1521571"/>
                  <a:pt x="1170414" y="1521571"/>
                  <a:pt x="1108752" y="1521571"/>
                </a:cubicBezTo>
                <a:lnTo>
                  <a:pt x="956065" y="1521571"/>
                </a:lnTo>
                <a:lnTo>
                  <a:pt x="947874" y="1521571"/>
                </a:lnTo>
                <a:lnTo>
                  <a:pt x="903970" y="1521571"/>
                </a:lnTo>
                <a:lnTo>
                  <a:pt x="781365" y="1521571"/>
                </a:lnTo>
                <a:lnTo>
                  <a:pt x="654774" y="1521571"/>
                </a:lnTo>
                <a:lnTo>
                  <a:pt x="646583" y="1521571"/>
                </a:lnTo>
                <a:lnTo>
                  <a:pt x="576583" y="1521571"/>
                </a:lnTo>
                <a:lnTo>
                  <a:pt x="480074" y="1521571"/>
                </a:lnTo>
                <a:cubicBezTo>
                  <a:pt x="418412" y="1521571"/>
                  <a:pt x="350372" y="1521571"/>
                  <a:pt x="275292" y="1521571"/>
                </a:cubicBezTo>
                <a:cubicBezTo>
                  <a:pt x="125133" y="1521571"/>
                  <a:pt x="0" y="1392260"/>
                  <a:pt x="0" y="1237087"/>
                </a:cubicBezTo>
                <a:cubicBezTo>
                  <a:pt x="0" y="1237087"/>
                  <a:pt x="0" y="1237087"/>
                  <a:pt x="0" y="693981"/>
                </a:cubicBezTo>
                <a:cubicBezTo>
                  <a:pt x="0" y="538808"/>
                  <a:pt x="125133" y="409497"/>
                  <a:pt x="275292" y="409497"/>
                </a:cubicBezTo>
                <a:cubicBezTo>
                  <a:pt x="275292" y="409497"/>
                  <a:pt x="275292" y="409497"/>
                  <a:pt x="501631" y="409497"/>
                </a:cubicBezTo>
                <a:lnTo>
                  <a:pt x="576583" y="409497"/>
                </a:lnTo>
                <a:cubicBezTo>
                  <a:pt x="576583" y="409497"/>
                  <a:pt x="576583" y="409497"/>
                  <a:pt x="604876" y="409497"/>
                </a:cubicBezTo>
                <a:lnTo>
                  <a:pt x="613150" y="409497"/>
                </a:lnTo>
                <a:lnTo>
                  <a:pt x="631842" y="409497"/>
                </a:lnTo>
                <a:lnTo>
                  <a:pt x="654774" y="409497"/>
                </a:lnTo>
                <a:lnTo>
                  <a:pt x="672070" y="409497"/>
                </a:lnTo>
                <a:cubicBezTo>
                  <a:pt x="703899" y="409497"/>
                  <a:pt x="746337" y="409497"/>
                  <a:pt x="802922" y="409497"/>
                </a:cubicBezTo>
                <a:lnTo>
                  <a:pt x="903970" y="409497"/>
                </a:lnTo>
                <a:lnTo>
                  <a:pt x="909249" y="409497"/>
                </a:lnTo>
                <a:lnTo>
                  <a:pt x="914441" y="409497"/>
                </a:lnTo>
                <a:lnTo>
                  <a:pt x="921787" y="409497"/>
                </a:lnTo>
                <a:lnTo>
                  <a:pt x="946202" y="409497"/>
                </a:lnTo>
                <a:lnTo>
                  <a:pt x="956065" y="409497"/>
                </a:lnTo>
                <a:lnTo>
                  <a:pt x="986455" y="409497"/>
                </a:lnTo>
                <a:cubicBezTo>
                  <a:pt x="1035946" y="409497"/>
                  <a:pt x="1115131" y="409497"/>
                  <a:pt x="1241828" y="409497"/>
                </a:cubicBezTo>
                <a:lnTo>
                  <a:pt x="1283452" y="409497"/>
                </a:lnTo>
                <a:lnTo>
                  <a:pt x="1283452" y="409497"/>
                </a:lnTo>
                <a:lnTo>
                  <a:pt x="1333161" y="409497"/>
                </a:lnTo>
                <a:cubicBezTo>
                  <a:pt x="1433721" y="409497"/>
                  <a:pt x="1634839" y="409497"/>
                  <a:pt x="2037075" y="409497"/>
                </a:cubicBezTo>
                <a:cubicBezTo>
                  <a:pt x="2187913" y="409497"/>
                  <a:pt x="2313612" y="306048"/>
                  <a:pt x="2313612" y="150875"/>
                </a:cubicBezTo>
                <a:cubicBezTo>
                  <a:pt x="2313612" y="53892"/>
                  <a:pt x="2343073" y="-2681"/>
                  <a:pt x="2389719" y="97"/>
                </a:cubicBezTo>
                <a:close/>
              </a:path>
            </a:pathLst>
          </a:custGeom>
          <a:solidFill>
            <a:srgbClr val="0078D2"/>
          </a:solidFill>
          <a:ln w="28575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noAutofit/>
          </a:bodyPr>
          <a:lstStyle/>
          <a:p>
            <a:pPr algn="ctr"/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30" name="文本框 55"/>
          <p:cNvSpPr txBox="1"/>
          <p:nvPr/>
        </p:nvSpPr>
        <p:spPr>
          <a:xfrm>
            <a:off x="6953995" y="3260020"/>
            <a:ext cx="1124310" cy="25391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zh-CN" altLang="en-US" sz="1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评审结果汇总</a:t>
            </a:r>
            <a:endParaRPr lang="zh-CN" altLang="en-US" sz="12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2" name="文本框 55"/>
          <p:cNvSpPr txBox="1"/>
          <p:nvPr/>
        </p:nvSpPr>
        <p:spPr>
          <a:xfrm>
            <a:off x="1838039" y="3289588"/>
            <a:ext cx="1124310" cy="25391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zh-CN" altLang="en-US" sz="1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导入评审项目</a:t>
            </a:r>
            <a:endParaRPr lang="zh-CN" altLang="en-US" sz="12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0">
        <p:blinds dir="vert"/>
      </p:transition>
    </mc:Choice>
    <mc:Fallback>
      <p:transition spd="slow" advTm="0">
        <p:blinds dir="vert"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2" y="0"/>
            <a:ext cx="1619670" cy="51435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4" tIns="45707" rIns="91414" bIns="45707" spcCol="0"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1547672" y="0"/>
            <a:ext cx="72000" cy="51435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4" tIns="45707" rIns="91414" bIns="45707" spcCol="0" rtlCol="0" anchor="ctr"/>
          <a:lstStyle/>
          <a:p>
            <a:pPr algn="ctr"/>
            <a:endParaRPr lang="zh-CN" altLang="en-US"/>
          </a:p>
        </p:txBody>
      </p:sp>
      <p:sp>
        <p:nvSpPr>
          <p:cNvPr id="23" name="矩形 22"/>
          <p:cNvSpPr/>
          <p:nvPr/>
        </p:nvSpPr>
        <p:spPr>
          <a:xfrm>
            <a:off x="2051720" y="555526"/>
            <a:ext cx="2016224" cy="432048"/>
          </a:xfrm>
          <a:prstGeom prst="rect">
            <a:avLst/>
          </a:prstGeom>
          <a:solidFill>
            <a:srgbClr val="C00000"/>
          </a:solidFill>
          <a:ln w="1270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验收申请人功能</a:t>
            </a:r>
            <a:endParaRPr lang="zh-CN" altLang="en-US" sz="1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2060230" y="2675561"/>
            <a:ext cx="2016224" cy="432048"/>
          </a:xfrm>
          <a:prstGeom prst="rect">
            <a:avLst/>
          </a:prstGeom>
          <a:solidFill>
            <a:srgbClr val="0070C0"/>
          </a:solidFill>
          <a:ln w="1270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验收受托机构功能</a:t>
            </a:r>
            <a:endParaRPr lang="zh-CN" altLang="en-US" sz="1400" b="1" dirty="0"/>
          </a:p>
        </p:txBody>
      </p:sp>
      <p:sp>
        <p:nvSpPr>
          <p:cNvPr id="27" name="矩形 26"/>
          <p:cNvSpPr/>
          <p:nvPr/>
        </p:nvSpPr>
        <p:spPr>
          <a:xfrm>
            <a:off x="4622302" y="484802"/>
            <a:ext cx="2701269" cy="6124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12700"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28" name="矩形 27"/>
          <p:cNvSpPr/>
          <p:nvPr/>
        </p:nvSpPr>
        <p:spPr>
          <a:xfrm>
            <a:off x="4630812" y="2582363"/>
            <a:ext cx="2701269" cy="97629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12700"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右箭头 30"/>
          <p:cNvSpPr/>
          <p:nvPr/>
        </p:nvSpPr>
        <p:spPr>
          <a:xfrm>
            <a:off x="4201107" y="555526"/>
            <a:ext cx="288032" cy="432048"/>
          </a:xfrm>
          <a:prstGeom prst="rightArrow">
            <a:avLst/>
          </a:prstGeom>
          <a:solidFill>
            <a:schemeClr val="bg1"/>
          </a:solidFill>
          <a:ln w="12700"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右箭头 31"/>
          <p:cNvSpPr/>
          <p:nvPr/>
        </p:nvSpPr>
        <p:spPr>
          <a:xfrm>
            <a:off x="4209617" y="2675561"/>
            <a:ext cx="288032" cy="432048"/>
          </a:xfrm>
          <a:prstGeom prst="rightArrow">
            <a:avLst/>
          </a:prstGeom>
          <a:solidFill>
            <a:schemeClr val="bg1"/>
          </a:solidFill>
          <a:ln w="12700"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文本框 34"/>
          <p:cNvSpPr txBox="1"/>
          <p:nvPr/>
        </p:nvSpPr>
        <p:spPr>
          <a:xfrm>
            <a:off x="4639486" y="483164"/>
            <a:ext cx="3216894" cy="5702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1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、填写验收申请。</a:t>
            </a:r>
            <a:endParaRPr lang="en-US" altLang="zh-CN" sz="11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1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1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、打印验收证书。</a:t>
            </a:r>
            <a:endParaRPr lang="en-US" altLang="zh-CN" sz="11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4622302" y="2571750"/>
            <a:ext cx="2543193" cy="1106805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defRPr sz="10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en-US" altLang="zh-CN" sz="1100" dirty="0"/>
              <a:t>1</a:t>
            </a:r>
            <a:r>
              <a:rPr lang="zh-CN" altLang="en-US" sz="1100" dirty="0"/>
              <a:t>、计划项目验收形式审查。</a:t>
            </a:r>
            <a:endParaRPr lang="en-US" altLang="zh-CN" sz="1100" dirty="0"/>
          </a:p>
          <a:p>
            <a:r>
              <a:rPr lang="en-US" altLang="zh-CN" sz="1100" dirty="0"/>
              <a:t>2</a:t>
            </a:r>
            <a:r>
              <a:rPr lang="zh-CN" altLang="en-US" sz="1100" dirty="0"/>
              <a:t>、实施验收评审。</a:t>
            </a:r>
            <a:endParaRPr lang="en-US" altLang="zh-CN" sz="1100" dirty="0"/>
          </a:p>
          <a:p>
            <a:r>
              <a:rPr lang="en-US" altLang="zh-CN" sz="1100" dirty="0"/>
              <a:t>3</a:t>
            </a:r>
            <a:r>
              <a:rPr lang="zh-CN" altLang="en-US" sz="1100" dirty="0"/>
              <a:t>、提交公示批次</a:t>
            </a:r>
            <a:endParaRPr lang="en-US" altLang="zh-CN" sz="1100" dirty="0"/>
          </a:p>
          <a:p>
            <a:endParaRPr lang="en-US" altLang="zh-CN" sz="1100" dirty="0"/>
          </a:p>
        </p:txBody>
      </p:sp>
      <p:sp>
        <p:nvSpPr>
          <p:cNvPr id="39" name="TextBox 1"/>
          <p:cNvSpPr txBox="1"/>
          <p:nvPr/>
        </p:nvSpPr>
        <p:spPr>
          <a:xfrm>
            <a:off x="498641" y="1198447"/>
            <a:ext cx="492443" cy="2144177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2000" dirty="0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系统平台工作体系</a:t>
            </a:r>
            <a:endParaRPr lang="zh-CN" altLang="en-US" sz="2000" dirty="0">
              <a:solidFill>
                <a:schemeClr val="l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2060903" y="1555258"/>
            <a:ext cx="2016224" cy="432048"/>
          </a:xfrm>
          <a:prstGeom prst="rect">
            <a:avLst/>
          </a:prstGeom>
          <a:solidFill>
            <a:srgbClr val="0070C0"/>
          </a:solidFill>
          <a:ln w="1270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依托单位与推荐单位</a:t>
            </a:r>
            <a:endParaRPr lang="en-US" altLang="zh-CN" sz="1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1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功能</a:t>
            </a:r>
            <a:endParaRPr lang="zh-CN" altLang="en-US" sz="1400" b="1" dirty="0"/>
          </a:p>
        </p:txBody>
      </p:sp>
      <p:sp>
        <p:nvSpPr>
          <p:cNvPr id="19" name="右箭头 31"/>
          <p:cNvSpPr/>
          <p:nvPr/>
        </p:nvSpPr>
        <p:spPr>
          <a:xfrm>
            <a:off x="4218683" y="1555258"/>
            <a:ext cx="288032" cy="432048"/>
          </a:xfrm>
          <a:prstGeom prst="rightArrow">
            <a:avLst/>
          </a:prstGeom>
          <a:solidFill>
            <a:schemeClr val="bg1"/>
          </a:solidFill>
          <a:ln w="12700"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矩形 19"/>
          <p:cNvSpPr/>
          <p:nvPr/>
        </p:nvSpPr>
        <p:spPr>
          <a:xfrm>
            <a:off x="4640645" y="1490031"/>
            <a:ext cx="2701269" cy="6124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12700"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22" name="文本框 21"/>
          <p:cNvSpPr txBox="1"/>
          <p:nvPr/>
        </p:nvSpPr>
        <p:spPr>
          <a:xfrm>
            <a:off x="4622302" y="1567358"/>
            <a:ext cx="3216894" cy="3163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1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、验收申请审批。</a:t>
            </a:r>
            <a:endParaRPr lang="en-US" altLang="zh-CN" sz="11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2051720" y="3997889"/>
            <a:ext cx="2016224" cy="432048"/>
          </a:xfrm>
          <a:prstGeom prst="rect">
            <a:avLst/>
          </a:prstGeom>
          <a:solidFill>
            <a:srgbClr val="D6A300"/>
          </a:solidFill>
          <a:ln w="1270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业务处室功能</a:t>
            </a:r>
            <a:endParaRPr lang="zh-CN" altLang="en-US" sz="1400" b="1" dirty="0"/>
          </a:p>
        </p:txBody>
      </p:sp>
      <p:sp>
        <p:nvSpPr>
          <p:cNvPr id="7" name="右箭头 33"/>
          <p:cNvSpPr/>
          <p:nvPr/>
        </p:nvSpPr>
        <p:spPr>
          <a:xfrm>
            <a:off x="4201107" y="4030893"/>
            <a:ext cx="288032" cy="432048"/>
          </a:xfrm>
          <a:prstGeom prst="rightArrow">
            <a:avLst/>
          </a:prstGeom>
          <a:solidFill>
            <a:schemeClr val="bg1"/>
          </a:solidFill>
          <a:ln w="12700"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4630994" y="3909916"/>
            <a:ext cx="2701269" cy="6124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12700"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9" name="文本框 8"/>
          <p:cNvSpPr txBox="1"/>
          <p:nvPr/>
        </p:nvSpPr>
        <p:spPr>
          <a:xfrm>
            <a:off x="4612651" y="3865549"/>
            <a:ext cx="3216894" cy="5988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1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、科技计划项目验收初审。</a:t>
            </a:r>
            <a:endParaRPr lang="en-US" altLang="zh-CN" sz="11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1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1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、下达验收项目。</a:t>
            </a:r>
            <a:endParaRPr lang="en-US" altLang="zh-CN" sz="11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0">
        <p:blinds dir="vert"/>
      </p:transition>
    </mc:Choice>
    <mc:Fallback>
      <p:transition spd="slow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直接连接符 2"/>
          <p:cNvCxnSpPr/>
          <p:nvPr/>
        </p:nvCxnSpPr>
        <p:spPr>
          <a:xfrm>
            <a:off x="1061610" y="771549"/>
            <a:ext cx="7020780" cy="1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AutoShape 5"/>
          <p:cNvSpPr>
            <a:spLocks noChangeArrowheads="1"/>
          </p:cNvSpPr>
          <p:nvPr/>
        </p:nvSpPr>
        <p:spPr bwMode="gray">
          <a:xfrm>
            <a:off x="1331640" y="1323765"/>
            <a:ext cx="6767308" cy="922441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9F9F9"/>
              </a:gs>
              <a:gs pos="100000">
                <a:srgbClr val="EAEAEA"/>
              </a:gs>
            </a:gsLst>
            <a:lin ang="5400000" scaled="1"/>
          </a:gradFill>
          <a:ln w="3175">
            <a:solidFill>
              <a:schemeClr val="bg1">
                <a:lumMod val="50000"/>
              </a:schemeClr>
            </a:solidFill>
            <a:round/>
          </a:ln>
        </p:spPr>
        <p:txBody>
          <a:bodyPr wrap="none" lIns="98745" tIns="49372" rIns="98745" bIns="49372" anchor="ctr"/>
          <a:lstStyle>
            <a:lvl1pPr defTabSz="987425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803275" indent="-309880" defTabSz="987425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235075" indent="-247650" defTabSz="987425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729105" indent="-247650" defTabSz="987425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222500" indent="-247650" defTabSz="987425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679700" indent="-247650" defTabSz="9874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3136900" indent="-247650" defTabSz="9874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594100" indent="-247650" defTabSz="9874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4051300" indent="-247650" defTabSz="9874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9" name="AutoShape 17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gray">
          <a:xfrm>
            <a:off x="2628331" y="1108658"/>
            <a:ext cx="3670764" cy="399449"/>
          </a:xfrm>
          <a:prstGeom prst="roundRect">
            <a:avLst>
              <a:gd name="adj" fmla="val 17509"/>
            </a:avLst>
          </a:prstGeom>
          <a:solidFill>
            <a:srgbClr val="0070C0"/>
          </a:solidFill>
          <a:ln>
            <a:noFill/>
          </a:ln>
        </p:spPr>
        <p:txBody>
          <a:bodyPr wrap="none" lIns="98745" tIns="49372" rIns="98745" bIns="49372" anchor="ctr"/>
          <a:lstStyle>
            <a:lvl1pPr defTabSz="987425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803275" indent="-309880" defTabSz="987425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235075" indent="-247650" defTabSz="987425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729105" indent="-247650" defTabSz="987425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222500" indent="-247650" defTabSz="987425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679700" indent="-247650" defTabSz="9874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3136900" indent="-247650" defTabSz="9874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594100" indent="-247650" defTabSz="9874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4051300" indent="-247650" defTabSz="9874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3969713" y="1181076"/>
            <a:ext cx="1754415" cy="284675"/>
          </a:xfrm>
          <a:prstGeom prst="rect">
            <a:avLst/>
          </a:prstGeom>
        </p:spPr>
        <p:txBody>
          <a:bodyPr wrap="square" lIns="68562" tIns="34281" rIns="68562" bIns="34281">
            <a:spAutoFit/>
          </a:bodyPr>
          <a:lstStyle/>
          <a:p>
            <a:r>
              <a:rPr lang="zh-CN" altLang="en-US" sz="1400" b="1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公示批次</a:t>
            </a:r>
            <a:endParaRPr lang="zh-CN" altLang="en-US" sz="1400" b="1" dirty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560195" y="1592580"/>
            <a:ext cx="6316345" cy="621030"/>
          </a:xfrm>
          <a:prstGeom prst="rect">
            <a:avLst/>
          </a:prstGeom>
          <a:noFill/>
        </p:spPr>
        <p:txBody>
          <a:bodyPr wrap="square" lIns="68562" tIns="34281" rIns="68562" bIns="34281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经过专家评审并已汇总的项目（网上下载带水印的纸质版材料盖章寄送至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验收受托机构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），由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验收受托机构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进行公示批次添加。</a:t>
            </a:r>
            <a:endParaRPr lang="zh-CN" altLang="en-US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文本框 4"/>
          <p:cNvSpPr txBox="1"/>
          <p:nvPr/>
        </p:nvSpPr>
        <p:spPr>
          <a:xfrm>
            <a:off x="1069089" y="394523"/>
            <a:ext cx="2278775" cy="37702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zh-CN" altLang="en-US" sz="2000" b="1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公示批次</a:t>
            </a:r>
            <a:endParaRPr lang="zh-CN" altLang="en-US" sz="2000" b="1" dirty="0">
              <a:solidFill>
                <a:srgbClr val="0070C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2821830"/>
            <a:ext cx="8136904" cy="1470113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0">
        <p:blinds dir="vert"/>
      </p:transition>
    </mc:Choice>
    <mc:Fallback>
      <p:transition spd="slow" advTm="0">
        <p:blinds dir="vert"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直接连接符 2"/>
          <p:cNvCxnSpPr/>
          <p:nvPr/>
        </p:nvCxnSpPr>
        <p:spPr>
          <a:xfrm>
            <a:off x="1061610" y="771549"/>
            <a:ext cx="7020780" cy="1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AutoShape 5"/>
          <p:cNvSpPr>
            <a:spLocks noChangeArrowheads="1"/>
          </p:cNvSpPr>
          <p:nvPr/>
        </p:nvSpPr>
        <p:spPr bwMode="gray">
          <a:xfrm>
            <a:off x="1403648" y="1108274"/>
            <a:ext cx="6767308" cy="922441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9F9F9"/>
              </a:gs>
              <a:gs pos="100000">
                <a:srgbClr val="EAEAEA"/>
              </a:gs>
            </a:gsLst>
            <a:lin ang="5400000" scaled="1"/>
          </a:gradFill>
          <a:ln w="3175">
            <a:solidFill>
              <a:schemeClr val="bg1">
                <a:lumMod val="50000"/>
              </a:schemeClr>
            </a:solidFill>
            <a:round/>
          </a:ln>
        </p:spPr>
        <p:txBody>
          <a:bodyPr wrap="none" lIns="98745" tIns="49372" rIns="98745" bIns="49372" anchor="ctr"/>
          <a:lstStyle>
            <a:lvl1pPr defTabSz="987425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803275" indent="-309880" defTabSz="987425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235075" indent="-247650" defTabSz="987425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729105" indent="-247650" defTabSz="987425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222500" indent="-247650" defTabSz="987425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679700" indent="-247650" defTabSz="9874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3136900" indent="-247650" defTabSz="9874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594100" indent="-247650" defTabSz="9874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4051300" indent="-247650" defTabSz="9874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9" name="AutoShape 17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gray">
          <a:xfrm>
            <a:off x="2700339" y="893167"/>
            <a:ext cx="3670764" cy="399449"/>
          </a:xfrm>
          <a:prstGeom prst="roundRect">
            <a:avLst>
              <a:gd name="adj" fmla="val 17509"/>
            </a:avLst>
          </a:prstGeom>
          <a:solidFill>
            <a:srgbClr val="0070C0"/>
          </a:solidFill>
          <a:ln>
            <a:noFill/>
          </a:ln>
        </p:spPr>
        <p:txBody>
          <a:bodyPr wrap="none" lIns="98745" tIns="49372" rIns="98745" bIns="49372" anchor="ctr"/>
          <a:lstStyle>
            <a:lvl1pPr defTabSz="987425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803275" indent="-309880" defTabSz="987425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235075" indent="-247650" defTabSz="987425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729105" indent="-247650" defTabSz="987425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222500" indent="-247650" defTabSz="987425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679700" indent="-247650" defTabSz="9874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3136900" indent="-247650" defTabSz="9874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594100" indent="-247650" defTabSz="9874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4051300" indent="-247650" defTabSz="9874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4041721" y="965585"/>
            <a:ext cx="1754415" cy="284675"/>
          </a:xfrm>
          <a:prstGeom prst="rect">
            <a:avLst/>
          </a:prstGeom>
        </p:spPr>
        <p:txBody>
          <a:bodyPr wrap="square" lIns="68562" tIns="34281" rIns="68562" bIns="34281">
            <a:spAutoFit/>
          </a:bodyPr>
          <a:lstStyle/>
          <a:p>
            <a:r>
              <a:rPr lang="zh-CN" altLang="en-US" sz="1400" b="1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提交公示</a:t>
            </a:r>
            <a:endParaRPr lang="zh-CN" altLang="en-US" sz="1400" b="1" dirty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403350" y="1377315"/>
            <a:ext cx="6766560" cy="344170"/>
          </a:xfrm>
          <a:prstGeom prst="rect">
            <a:avLst/>
          </a:prstGeom>
          <a:noFill/>
        </p:spPr>
        <p:txBody>
          <a:bodyPr wrap="square" lIns="68562" tIns="34281" rIns="68562" bIns="34281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验收受托机构将已添加公示批次的项目进行验收公示提交，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省科技厅监督处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将项目进行审核并公示。</a:t>
            </a:r>
            <a:endParaRPr lang="zh-CN" altLang="en-US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文本框 4"/>
          <p:cNvSpPr txBox="1"/>
          <p:nvPr/>
        </p:nvSpPr>
        <p:spPr>
          <a:xfrm>
            <a:off x="1069089" y="394523"/>
            <a:ext cx="2278775" cy="37702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zh-CN" altLang="en-US" sz="2000" b="1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提交公示</a:t>
            </a:r>
            <a:endParaRPr lang="zh-CN" altLang="en-US" sz="2000" b="1" dirty="0">
              <a:solidFill>
                <a:srgbClr val="0070C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363" y="2090870"/>
            <a:ext cx="7487273" cy="1375425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363" y="3526450"/>
            <a:ext cx="2120612" cy="155371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0">
        <p:blinds dir="vert"/>
      </p:transition>
    </mc:Choice>
    <mc:Fallback>
      <p:transition spd="slow" advTm="0">
        <p:blinds dir="vert"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直接连接符 2"/>
          <p:cNvCxnSpPr/>
          <p:nvPr/>
        </p:nvCxnSpPr>
        <p:spPr>
          <a:xfrm>
            <a:off x="1061610" y="771549"/>
            <a:ext cx="7020780" cy="1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矩形 9"/>
          <p:cNvSpPr/>
          <p:nvPr/>
        </p:nvSpPr>
        <p:spPr>
          <a:xfrm>
            <a:off x="3916175" y="1185965"/>
            <a:ext cx="1754415" cy="284675"/>
          </a:xfrm>
          <a:prstGeom prst="rect">
            <a:avLst/>
          </a:prstGeom>
        </p:spPr>
        <p:txBody>
          <a:bodyPr wrap="square" lIns="68562" tIns="34281" rIns="68562" bIns="34281">
            <a:spAutoFit/>
          </a:bodyPr>
          <a:lstStyle/>
          <a:p>
            <a:r>
              <a:rPr lang="zh-CN" altLang="en-US" sz="1400" b="1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公示异议</a:t>
            </a:r>
            <a:endParaRPr lang="zh-CN" altLang="en-US" sz="1400" b="1" dirty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文本框 4"/>
          <p:cNvSpPr txBox="1"/>
          <p:nvPr/>
        </p:nvSpPr>
        <p:spPr>
          <a:xfrm>
            <a:off x="1069089" y="394523"/>
            <a:ext cx="2278775" cy="37592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zh-CN" altLang="en-US" sz="2000" b="1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验收公示</a:t>
            </a:r>
            <a:endParaRPr lang="zh-CN" altLang="en-US" sz="2000" b="1" dirty="0">
              <a:solidFill>
                <a:srgbClr val="0070C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194435" y="1010285"/>
            <a:ext cx="6530340" cy="379476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0">
        <p:blinds dir="vert"/>
      </p:transition>
    </mc:Choice>
    <mc:Fallback>
      <p:transition spd="slow" advTm="0">
        <p:blinds dir="vert"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2"/>
          <p:cNvSpPr txBox="1">
            <a:spLocks noChangeAspect="1" noChangeArrowheads="1"/>
          </p:cNvSpPr>
          <p:nvPr>
            <p:custDataLst>
              <p:tags r:id="rId1"/>
            </p:custDataLst>
          </p:nvPr>
        </p:nvSpPr>
        <p:spPr bwMode="auto">
          <a:xfrm>
            <a:off x="44450" y="1362077"/>
            <a:ext cx="3600000" cy="27006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prstTxWarp prst="textPlain">
              <a:avLst/>
            </a:prstTxWarp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19900" b="1" dirty="0">
                <a:solidFill>
                  <a:srgbClr val="0070C0"/>
                </a:solidFill>
                <a:latin typeface="Arial Black" panose="020B0A040201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05</a:t>
            </a:r>
            <a:endParaRPr lang="zh-CN" altLang="en-US" sz="19900" b="1" dirty="0">
              <a:solidFill>
                <a:srgbClr val="0070C0"/>
              </a:solidFill>
              <a:latin typeface="Arial Black" panose="020B0A04020102020204" pitchFamily="34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cxnSp>
        <p:nvCxnSpPr>
          <p:cNvPr id="3" name="直接连接符 2"/>
          <p:cNvCxnSpPr/>
          <p:nvPr>
            <p:custDataLst>
              <p:tags r:id="rId2"/>
            </p:custDataLst>
          </p:nvPr>
        </p:nvCxnSpPr>
        <p:spPr>
          <a:xfrm>
            <a:off x="3970338" y="2545556"/>
            <a:ext cx="4608512" cy="0"/>
          </a:xfrm>
          <a:prstGeom prst="line">
            <a:avLst/>
          </a:prstGeom>
          <a:ln w="12700">
            <a:solidFill>
              <a:schemeClr val="tx1">
                <a:lumMod val="20000"/>
                <a:lumOff val="80000"/>
              </a:schemeClr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文本框 11"/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0" y="2302669"/>
            <a:ext cx="3887788" cy="64516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36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PART FIVE</a:t>
            </a:r>
            <a:endParaRPr lang="zh-CN" altLang="en-US" sz="36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本框 8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3916364" y="2006204"/>
            <a:ext cx="4662487" cy="5393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>
            <a:normAutofit fontScale="72500"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zh-CN" altLang="zh-CN" sz="3600" b="1" spc="600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证书打印</a:t>
            </a:r>
            <a:endParaRPr lang="zh-CN" altLang="zh-CN" sz="3600" b="1" spc="600" dirty="0">
              <a:solidFill>
                <a:srgbClr val="0070C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0">
        <p:blinds dir="vert"/>
      </p:transition>
    </mc:Choice>
    <mc:Fallback>
      <p:transition spd="slow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6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7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299"/>
                            </p:stCondLst>
                            <p:childTnLst>
                              <p:par>
                                <p:cTn id="21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bldLvl="0" animBg="1"/>
      <p:bldP spid="5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直接连接符 2"/>
          <p:cNvCxnSpPr/>
          <p:nvPr/>
        </p:nvCxnSpPr>
        <p:spPr>
          <a:xfrm>
            <a:off x="1061610" y="771549"/>
            <a:ext cx="7020780" cy="1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AutoShape 5"/>
          <p:cNvSpPr>
            <a:spLocks noChangeArrowheads="1"/>
          </p:cNvSpPr>
          <p:nvPr/>
        </p:nvSpPr>
        <p:spPr bwMode="gray">
          <a:xfrm>
            <a:off x="1278102" y="1328654"/>
            <a:ext cx="6767308" cy="922441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9F9F9"/>
              </a:gs>
              <a:gs pos="100000">
                <a:srgbClr val="EAEAEA"/>
              </a:gs>
            </a:gsLst>
            <a:lin ang="5400000" scaled="1"/>
          </a:gradFill>
          <a:ln w="3175">
            <a:solidFill>
              <a:schemeClr val="bg1">
                <a:lumMod val="50000"/>
              </a:schemeClr>
            </a:solidFill>
            <a:round/>
          </a:ln>
        </p:spPr>
        <p:txBody>
          <a:bodyPr wrap="none" lIns="98745" tIns="49372" rIns="98745" bIns="49372" anchor="ctr"/>
          <a:lstStyle>
            <a:lvl1pPr defTabSz="987425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803275" indent="-309880" defTabSz="987425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235075" indent="-247650" defTabSz="987425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729105" indent="-247650" defTabSz="987425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222500" indent="-247650" defTabSz="987425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679700" indent="-247650" defTabSz="9874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3136900" indent="-247650" defTabSz="9874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594100" indent="-247650" defTabSz="9874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4051300" indent="-247650" defTabSz="9874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9" name="AutoShape 17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gray">
          <a:xfrm>
            <a:off x="2574793" y="1113547"/>
            <a:ext cx="3670764" cy="399449"/>
          </a:xfrm>
          <a:prstGeom prst="roundRect">
            <a:avLst>
              <a:gd name="adj" fmla="val 17509"/>
            </a:avLst>
          </a:prstGeom>
          <a:solidFill>
            <a:srgbClr val="0070C0"/>
          </a:solidFill>
          <a:ln>
            <a:noFill/>
          </a:ln>
        </p:spPr>
        <p:txBody>
          <a:bodyPr wrap="none" lIns="98745" tIns="49372" rIns="98745" bIns="49372" anchor="ctr"/>
          <a:lstStyle>
            <a:lvl1pPr defTabSz="987425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803275" indent="-309880" defTabSz="987425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235075" indent="-247650" defTabSz="987425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729105" indent="-247650" defTabSz="987425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222500" indent="-247650" defTabSz="987425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679700" indent="-247650" defTabSz="9874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3136900" indent="-247650" defTabSz="9874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594100" indent="-247650" defTabSz="9874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4051300" indent="-247650" defTabSz="9874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3916175" y="1185965"/>
            <a:ext cx="1754415" cy="284675"/>
          </a:xfrm>
          <a:prstGeom prst="rect">
            <a:avLst/>
          </a:prstGeom>
        </p:spPr>
        <p:txBody>
          <a:bodyPr wrap="square" lIns="68562" tIns="34281" rIns="68562" bIns="34281">
            <a:spAutoFit/>
          </a:bodyPr>
          <a:lstStyle/>
          <a:p>
            <a:r>
              <a:rPr lang="zh-CN" altLang="en-US" sz="1400" b="1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公示异议</a:t>
            </a:r>
            <a:endParaRPr lang="zh-CN" altLang="en-US" sz="1400" b="1" dirty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640003" y="1597408"/>
            <a:ext cx="6043506" cy="621030"/>
          </a:xfrm>
          <a:prstGeom prst="rect">
            <a:avLst/>
          </a:prstGeom>
          <a:noFill/>
        </p:spPr>
        <p:txBody>
          <a:bodyPr wrap="square" lIns="68562" tIns="34281" rIns="68562" bIns="34281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项目在公示期后进行公示异议审核。在省科技厅监督处确认公示无异议后，项目负责人及推荐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依托单位可直接在系统内下载并自行打印验收证书。</a:t>
            </a:r>
            <a:endParaRPr lang="zh-CN" altLang="en-US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文本框 4"/>
          <p:cNvSpPr txBox="1"/>
          <p:nvPr/>
        </p:nvSpPr>
        <p:spPr>
          <a:xfrm>
            <a:off x="1069089" y="394523"/>
            <a:ext cx="2278775" cy="37592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zh-CN" altLang="en-US" sz="2000" b="1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打印验收证书</a:t>
            </a:r>
            <a:endParaRPr lang="zh-CN" altLang="en-US" sz="2000" b="1" dirty="0">
              <a:solidFill>
                <a:srgbClr val="0070C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3309"/>
          <a:stretch>
            <a:fillRect/>
          </a:stretch>
        </p:blipFill>
        <p:spPr>
          <a:xfrm>
            <a:off x="899795" y="2851785"/>
            <a:ext cx="7524115" cy="117856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0">
        <p:blinds dir="vert"/>
      </p:transition>
    </mc:Choice>
    <mc:Fallback>
      <p:transition spd="slow" advTm="0">
        <p:blinds dir="vert"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1" cstate="screen"/>
          <a:srcRect/>
          <a:stretch>
            <a:fillRect/>
          </a:stretch>
        </p:blipFill>
        <p:spPr>
          <a:xfrm>
            <a:off x="0" y="1203598"/>
            <a:ext cx="9144000" cy="3343728"/>
          </a:xfrm>
          <a:prstGeom prst="rect">
            <a:avLst/>
          </a:prstGeom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200876"/>
            <a:ext cx="4005263" cy="3346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64288" y="411510"/>
            <a:ext cx="2195513" cy="174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圆角矩形 10"/>
          <p:cNvSpPr/>
          <p:nvPr/>
        </p:nvSpPr>
        <p:spPr>
          <a:xfrm>
            <a:off x="4283968" y="1851670"/>
            <a:ext cx="4032448" cy="2304256"/>
          </a:xfrm>
          <a:prstGeom prst="roundRect">
            <a:avLst>
              <a:gd name="adj" fmla="val 4699"/>
            </a:avLst>
          </a:prstGeom>
          <a:solidFill>
            <a:srgbClr val="0070C0">
              <a:alpha val="50000"/>
            </a:srgbClr>
          </a:solidFill>
          <a:ln w="6350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Text Box 10"/>
          <p:cNvSpPr txBox="1">
            <a:spLocks noChangeArrowheads="1"/>
          </p:cNvSpPr>
          <p:nvPr/>
        </p:nvSpPr>
        <p:spPr bwMode="auto">
          <a:xfrm>
            <a:off x="4415465" y="2088927"/>
            <a:ext cx="3769454" cy="18509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45720" tIns="22860" rIns="45720" bIns="22860">
            <a:noAutofit/>
          </a:bodyPr>
          <a:lstStyle/>
          <a:p>
            <a:pPr indent="457200">
              <a:lnSpc>
                <a:spcPct val="150000"/>
              </a:lnSpc>
              <a:defRPr/>
            </a:pPr>
            <a:r>
              <a:rPr lang="zh-CN" altLang="en-US" sz="6000" dirty="0">
                <a:solidFill>
                  <a:schemeClr val="bg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谢谢观看</a:t>
            </a:r>
            <a:endParaRPr lang="zh-CN" altLang="en-US" sz="6000" dirty="0">
              <a:solidFill>
                <a:schemeClr val="bg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0">
        <p:blinds dir="vert"/>
      </p:transition>
    </mc:Choice>
    <mc:Fallback>
      <p:transition spd="slow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75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75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75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37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5 1.11214E-7 L -0.18298 0.03985 C -0.16892 0.04912 -0.14791 0.05406 -0.12604 0.05406 C -0.10104 0.05406 -0.08107 0.04912 -0.06701 0.03985 L -2.77778E-6 1.11214E-7 " pathEditMode="relative" rAng="0" ptsTypes="FffFF">
                                      <p:cBhvr>
                                        <p:cTn id="19" dur="175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500" y="268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2" y="0"/>
            <a:ext cx="3168000" cy="51435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4" tIns="45707" rIns="91414" bIns="45707" spcCol="0"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3168002" y="0"/>
            <a:ext cx="72000" cy="51435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4" tIns="45707" rIns="91414" bIns="45707" spcCol="0" rtlCol="0" anchor="ctr"/>
          <a:lstStyle/>
          <a:p>
            <a:pPr algn="ctr"/>
            <a:endParaRPr lang="zh-CN" altLang="en-US"/>
          </a:p>
        </p:txBody>
      </p:sp>
      <p:cxnSp>
        <p:nvCxnSpPr>
          <p:cNvPr id="4" name="直接连接符 3"/>
          <p:cNvCxnSpPr/>
          <p:nvPr/>
        </p:nvCxnSpPr>
        <p:spPr>
          <a:xfrm>
            <a:off x="323528" y="2455546"/>
            <a:ext cx="2520000" cy="0"/>
          </a:xfrm>
          <a:prstGeom prst="line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/>
        </p:nvCxnSpPr>
        <p:spPr>
          <a:xfrm>
            <a:off x="323528" y="3031546"/>
            <a:ext cx="2520000" cy="0"/>
          </a:xfrm>
          <a:prstGeom prst="line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连接符 5"/>
          <p:cNvCxnSpPr/>
          <p:nvPr/>
        </p:nvCxnSpPr>
        <p:spPr>
          <a:xfrm>
            <a:off x="323528" y="2455546"/>
            <a:ext cx="0" cy="576000"/>
          </a:xfrm>
          <a:prstGeom prst="line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/>
        </p:nvCxnSpPr>
        <p:spPr>
          <a:xfrm>
            <a:off x="2843528" y="2455546"/>
            <a:ext cx="0" cy="576000"/>
          </a:xfrm>
          <a:prstGeom prst="line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417753" y="2543491"/>
            <a:ext cx="233249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目 录</a:t>
            </a:r>
            <a:r>
              <a:rPr lang="en-US" altLang="zh-CN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/CONTENTS</a:t>
            </a:r>
            <a:endParaRPr lang="en-US" altLang="zh-CN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323528" y="2455546"/>
            <a:ext cx="2520000" cy="576000"/>
          </a:xfrm>
          <a:prstGeom prst="rect">
            <a:avLst/>
          </a:prstGeom>
          <a:noFill/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4135981" y="995319"/>
            <a:ext cx="504056" cy="504056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01</a:t>
            </a:r>
            <a:endParaRPr lang="zh-CN" altLang="en-US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4719583" y="995319"/>
            <a:ext cx="3376837" cy="504056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系统整体功能简介</a:t>
            </a:r>
            <a:endParaRPr lang="zh-CN" altLang="en-US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4135981" y="1643391"/>
            <a:ext cx="504056" cy="504056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02</a:t>
            </a:r>
            <a:endParaRPr lang="zh-CN" altLang="en-US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4719583" y="1643391"/>
            <a:ext cx="3376837" cy="504056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用户登录</a:t>
            </a:r>
            <a:endParaRPr lang="zh-CN" altLang="en-US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4135981" y="2291463"/>
            <a:ext cx="504056" cy="504056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03</a:t>
            </a:r>
            <a:endParaRPr lang="zh-CN" altLang="en-US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4719583" y="2291463"/>
            <a:ext cx="3376837" cy="504056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验收填报 </a:t>
            </a:r>
            <a:endParaRPr lang="zh-CN" altLang="en-US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4135981" y="2939535"/>
            <a:ext cx="504056" cy="504056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04</a:t>
            </a:r>
            <a:endParaRPr lang="zh-CN" altLang="en-US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4719583" y="2939535"/>
            <a:ext cx="3376837" cy="504056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实施验收</a:t>
            </a:r>
            <a:endParaRPr lang="zh-CN" altLang="en-US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4119471" y="3568820"/>
            <a:ext cx="504056" cy="504056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05</a:t>
            </a:r>
            <a:endParaRPr lang="zh-CN" altLang="en-US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4703073" y="3568820"/>
            <a:ext cx="3376837" cy="504056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验收证书打印</a:t>
            </a:r>
            <a:endParaRPr lang="zh-CN" altLang="en-US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0">
        <p:blinds dir="vert"/>
      </p:transition>
    </mc:Choice>
    <mc:Fallback>
      <p:transition spd="slow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4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xit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2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22" presetClass="exit" presetSubtype="1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2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22" presetClass="exit" presetSubtype="2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wipe(right)">
                                      <p:cBhvr>
                                        <p:cTn id="3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22" presetClass="exit" presetSubtype="4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3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50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000"/>
                            </p:stCondLst>
                            <p:childTnLst>
                              <p:par>
                                <p:cTn id="42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50"/>
                            </p:stCondLst>
                            <p:childTnLst>
                              <p:par>
                                <p:cTn id="49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6050"/>
                            </p:stCondLst>
                            <p:childTnLst>
                              <p:par>
                                <p:cTn id="5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6550"/>
                            </p:stCondLst>
                            <p:childTnLst>
                              <p:par>
                                <p:cTn id="60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7550"/>
                            </p:stCondLst>
                            <p:childTnLst>
                              <p:par>
                                <p:cTn id="6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8050"/>
                            </p:stCondLst>
                            <p:childTnLst>
                              <p:par>
                                <p:cTn id="71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9050"/>
                            </p:stCondLst>
                            <p:childTnLst>
                              <p:par>
                                <p:cTn id="7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9550"/>
                            </p:stCondLst>
                            <p:childTnLst>
                              <p:par>
                                <p:cTn id="82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0550"/>
                            </p:stCondLst>
                            <p:childTnLst>
                              <p:par>
                                <p:cTn id="8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11050"/>
                            </p:stCondLst>
                            <p:childTnLst>
                              <p:par>
                                <p:cTn id="93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12050"/>
                            </p:stCondLst>
                            <p:childTnLst>
                              <p:par>
                                <p:cTn id="10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8" grpId="0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20" grpId="0" bldLvl="0" animBg="1"/>
      <p:bldP spid="21" grpId="0" bldLvl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>
            <a:spLocks noChangeAspect="1" noChangeArrowheads="1"/>
          </p:cNvSpPr>
          <p:nvPr>
            <p:custDataLst>
              <p:tags r:id="rId1"/>
            </p:custDataLst>
          </p:nvPr>
        </p:nvSpPr>
        <p:spPr bwMode="auto">
          <a:xfrm>
            <a:off x="44450" y="1362077"/>
            <a:ext cx="3600000" cy="27006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prstTxWarp prst="textPlain">
              <a:avLst/>
            </a:prstTxWarp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19900" b="1" dirty="0">
                <a:solidFill>
                  <a:srgbClr val="0070C0"/>
                </a:solidFill>
                <a:latin typeface="Arial Black" panose="020B0A040201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01</a:t>
            </a:r>
            <a:endParaRPr lang="zh-CN" altLang="en-US" sz="19900" b="1" dirty="0">
              <a:solidFill>
                <a:srgbClr val="0070C0"/>
              </a:solidFill>
              <a:latin typeface="Arial Black" panose="020B0A04020102020204" pitchFamily="34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cxnSp>
        <p:nvCxnSpPr>
          <p:cNvPr id="4" name="直接连接符 3"/>
          <p:cNvCxnSpPr/>
          <p:nvPr>
            <p:custDataLst>
              <p:tags r:id="rId2"/>
            </p:custDataLst>
          </p:nvPr>
        </p:nvCxnSpPr>
        <p:spPr>
          <a:xfrm>
            <a:off x="3970338" y="2931789"/>
            <a:ext cx="4608512" cy="0"/>
          </a:xfrm>
          <a:prstGeom prst="line">
            <a:avLst/>
          </a:prstGeom>
          <a:ln w="12700">
            <a:solidFill>
              <a:schemeClr val="tx1">
                <a:lumMod val="20000"/>
                <a:lumOff val="80000"/>
              </a:schemeClr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文本框 11"/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0" y="2302669"/>
            <a:ext cx="3887788" cy="646331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36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PART ONE</a:t>
            </a:r>
            <a:endParaRPr lang="zh-CN" altLang="en-US" sz="36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文本框 8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3916364" y="2392437"/>
            <a:ext cx="4662487" cy="5393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>
            <a:normAutofit fontScale="92500" lnSpcReduction="20000"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zh-CN" altLang="en-US" sz="3600" b="1" spc="600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系统整体功能简介</a:t>
            </a:r>
            <a:endParaRPr lang="zh-CN" altLang="en-US" sz="3600" b="1" spc="600" dirty="0">
              <a:solidFill>
                <a:srgbClr val="0070C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0">
        <p:blinds dir="vert"/>
      </p:transition>
    </mc:Choice>
    <mc:Fallback>
      <p:transition spd="slow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6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7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700"/>
                            </p:stCondLst>
                            <p:childTnLst>
                              <p:par>
                                <p:cTn id="21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 animBg="1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接连接符 6"/>
          <p:cNvCxnSpPr/>
          <p:nvPr/>
        </p:nvCxnSpPr>
        <p:spPr>
          <a:xfrm>
            <a:off x="1061610" y="771549"/>
            <a:ext cx="7020780" cy="1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矩形 11"/>
          <p:cNvSpPr/>
          <p:nvPr/>
        </p:nvSpPr>
        <p:spPr bwMode="auto">
          <a:xfrm>
            <a:off x="1061610" y="339502"/>
            <a:ext cx="286231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b="1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系统整体功能模块介绍</a:t>
            </a:r>
            <a:endParaRPr lang="zh-CN" altLang="en-US" sz="2000" b="1" dirty="0">
              <a:solidFill>
                <a:srgbClr val="0070C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061610" y="987574"/>
            <a:ext cx="7020780" cy="5835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湖北省科技计划项目验收系统分为用户登陆、验收填报、实施验收、证书打印四大模块；</a:t>
            </a:r>
            <a:endParaRPr lang="zh-CN" altLang="en-US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aphicFrame>
        <p:nvGraphicFramePr>
          <p:cNvPr id="17" name="图示 16"/>
          <p:cNvGraphicFramePr/>
          <p:nvPr/>
        </p:nvGraphicFramePr>
        <p:xfrm>
          <a:off x="1211242" y="771550"/>
          <a:ext cx="6722786" cy="448185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" r:lo="rId2" r:qs="rId3" r:cs="rId4"/>
          </a:graphicData>
        </a:graphic>
      </p:graphicFrame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0">
        <p:blinds dir="vert"/>
      </p:transition>
    </mc:Choice>
    <mc:Fallback>
      <p:transition spd="slow" advTm="0">
        <p:blinds dir="vert"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2"/>
          <p:cNvSpPr txBox="1">
            <a:spLocks noChangeAspect="1" noChangeArrowheads="1"/>
          </p:cNvSpPr>
          <p:nvPr>
            <p:custDataLst>
              <p:tags r:id="rId1"/>
            </p:custDataLst>
          </p:nvPr>
        </p:nvSpPr>
        <p:spPr bwMode="auto">
          <a:xfrm>
            <a:off x="44450" y="1362077"/>
            <a:ext cx="3600000" cy="27006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prstTxWarp prst="textPlain">
              <a:avLst/>
            </a:prstTxWarp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19900" b="1" dirty="0">
                <a:solidFill>
                  <a:srgbClr val="0070C0"/>
                </a:solidFill>
                <a:latin typeface="Arial Black" panose="020B0A040201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02</a:t>
            </a:r>
            <a:endParaRPr lang="zh-CN" altLang="en-US" sz="19900" b="1" dirty="0">
              <a:solidFill>
                <a:srgbClr val="0070C0"/>
              </a:solidFill>
              <a:latin typeface="Arial Black" panose="020B0A04020102020204" pitchFamily="34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cxnSp>
        <p:nvCxnSpPr>
          <p:cNvPr id="3" name="直接连接符 2"/>
          <p:cNvCxnSpPr/>
          <p:nvPr>
            <p:custDataLst>
              <p:tags r:id="rId2"/>
            </p:custDataLst>
          </p:nvPr>
        </p:nvCxnSpPr>
        <p:spPr>
          <a:xfrm>
            <a:off x="3970338" y="2545556"/>
            <a:ext cx="4608512" cy="0"/>
          </a:xfrm>
          <a:prstGeom prst="line">
            <a:avLst/>
          </a:prstGeom>
          <a:ln w="12700">
            <a:solidFill>
              <a:schemeClr val="tx1">
                <a:lumMod val="20000"/>
                <a:lumOff val="80000"/>
              </a:schemeClr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文本框 11"/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0" y="2302669"/>
            <a:ext cx="3887788" cy="646331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36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PART TWO</a:t>
            </a:r>
            <a:endParaRPr lang="zh-CN" altLang="en-US" sz="36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本框 8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3916364" y="2006204"/>
            <a:ext cx="4662487" cy="5393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>
            <a:normAutofit fontScale="92500" lnSpcReduction="20000"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zh-CN" altLang="en-US" sz="3600" b="1" spc="600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用户登录</a:t>
            </a:r>
            <a:endParaRPr lang="zh-CN" altLang="en-US" sz="3600" b="1" spc="600" dirty="0">
              <a:solidFill>
                <a:srgbClr val="0070C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923928" y="2690905"/>
            <a:ext cx="136447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Wingdings" panose="05000000000000000000" pitchFamily="2" charset="2"/>
              <a:buChar char="Ø"/>
            </a:pPr>
            <a:r>
              <a:rPr lang="zh-CN" altLang="en-US" sz="1400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系统网址</a:t>
            </a:r>
            <a:endParaRPr lang="zh-CN" altLang="en-US" sz="1400" dirty="0">
              <a:solidFill>
                <a:srgbClr val="40404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508104" y="2690905"/>
            <a:ext cx="136447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Wingdings" panose="05000000000000000000" pitchFamily="2" charset="2"/>
              <a:buChar char="Ø"/>
            </a:pPr>
            <a:r>
              <a:rPr lang="zh-CN" altLang="en-US" sz="1400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用户对象</a:t>
            </a:r>
            <a:endParaRPr lang="zh-CN" altLang="en-US" sz="1400" dirty="0">
              <a:solidFill>
                <a:srgbClr val="40404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164288" y="2712398"/>
            <a:ext cx="136447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Wingdings" panose="05000000000000000000" pitchFamily="2" charset="2"/>
              <a:buChar char="Ø"/>
            </a:pPr>
            <a:r>
              <a:rPr lang="zh-CN" altLang="en-US" sz="1400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注意事项</a:t>
            </a:r>
            <a:endParaRPr lang="zh-CN" altLang="en-US" sz="1400" dirty="0">
              <a:solidFill>
                <a:srgbClr val="40404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0">
        <p:blinds dir="vert"/>
      </p:transition>
    </mc:Choice>
    <mc:Fallback>
      <p:transition spd="slow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6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7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299"/>
                            </p:stCondLst>
                            <p:childTnLst>
                              <p:par>
                                <p:cTn id="21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799"/>
                            </p:stCondLst>
                            <p:childTnLst>
                              <p:par>
                                <p:cTn id="2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animBg="1"/>
      <p:bldP spid="5" grpId="0"/>
      <p:bldP spid="6" grpId="0"/>
      <p:bldP spid="7" grpId="0"/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接连接符 6"/>
          <p:cNvCxnSpPr/>
          <p:nvPr/>
        </p:nvCxnSpPr>
        <p:spPr>
          <a:xfrm>
            <a:off x="1061610" y="771549"/>
            <a:ext cx="7020780" cy="1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矩形 8"/>
          <p:cNvSpPr/>
          <p:nvPr/>
        </p:nvSpPr>
        <p:spPr bwMode="auto">
          <a:xfrm>
            <a:off x="1061610" y="339502"/>
            <a:ext cx="379842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b="1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计划项目验收系统网址</a:t>
            </a:r>
            <a:endParaRPr lang="zh-CN" altLang="en-US" sz="2000" b="1" dirty="0">
              <a:solidFill>
                <a:srgbClr val="0070C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467544" y="1280192"/>
            <a:ext cx="2692867" cy="3371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600" dirty="0"/>
              <a:t>http://kjt.hubei.gov.cn/</a:t>
            </a:r>
            <a:endParaRPr lang="en-US" altLang="zh-CN" sz="1600" dirty="0"/>
          </a:p>
        </p:txBody>
      </p:sp>
      <p:sp>
        <p:nvSpPr>
          <p:cNvPr id="12" name="矩形 11"/>
          <p:cNvSpPr/>
          <p:nvPr/>
        </p:nvSpPr>
        <p:spPr bwMode="auto">
          <a:xfrm>
            <a:off x="266387" y="915566"/>
            <a:ext cx="305732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计划项目验收系统网址</a:t>
            </a:r>
            <a:endParaRPr lang="zh-CN" altLang="en-US" sz="1600" dirty="0">
              <a:solidFill>
                <a:srgbClr val="0070C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17575" y="1617345"/>
            <a:ext cx="6714490" cy="336931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0">
        <p:blinds dir="vert"/>
      </p:transition>
    </mc:Choice>
    <mc:Fallback>
      <p:transition spd="slow" advTm="0">
        <p:blinds dir="vert"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接连接符 6"/>
          <p:cNvCxnSpPr/>
          <p:nvPr/>
        </p:nvCxnSpPr>
        <p:spPr>
          <a:xfrm>
            <a:off x="1061610" y="771549"/>
            <a:ext cx="7020780" cy="1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矩形 8"/>
          <p:cNvSpPr/>
          <p:nvPr/>
        </p:nvSpPr>
        <p:spPr bwMode="auto">
          <a:xfrm>
            <a:off x="1061610" y="339502"/>
            <a:ext cx="379842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b="1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计划项目验收系统网址</a:t>
            </a:r>
            <a:endParaRPr lang="zh-CN" altLang="en-US" sz="2000" b="1" dirty="0">
              <a:solidFill>
                <a:srgbClr val="0070C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467544" y="1280192"/>
            <a:ext cx="2692867" cy="3371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600" dirty="0"/>
              <a:t>http://jhsb.hbstd.gov.cn</a:t>
            </a:r>
            <a:endParaRPr lang="en-US" altLang="zh-CN" sz="1600" dirty="0"/>
          </a:p>
        </p:txBody>
      </p:sp>
      <p:sp>
        <p:nvSpPr>
          <p:cNvPr id="12" name="矩形 11"/>
          <p:cNvSpPr/>
          <p:nvPr/>
        </p:nvSpPr>
        <p:spPr bwMode="auto">
          <a:xfrm>
            <a:off x="266387" y="915566"/>
            <a:ext cx="305732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计划项目验收系统网址</a:t>
            </a:r>
            <a:endParaRPr lang="zh-CN" altLang="en-US" sz="1600" dirty="0">
              <a:solidFill>
                <a:srgbClr val="0070C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209490" y="1923678"/>
            <a:ext cx="3225493" cy="32859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　　系统登录主界面分为使用说明、常见问题、工具下载、验收公示、项目验收、科技报告查询、用户登录区。　</a:t>
            </a:r>
            <a:endParaRPr lang="en-US" altLang="zh-CN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　   登录时，仔细查看用户类型。</a:t>
            </a:r>
            <a:b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个人账号：申报人账号，通过统一身份认证平台登录。</a:t>
            </a:r>
            <a:endParaRPr lang="en-US" altLang="zh-CN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普通单位：申报人依托的单位，通过统一身份认证平台登录。</a:t>
            </a:r>
            <a:endParaRPr lang="en-US" altLang="zh-CN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管理推荐：推荐单位账号，计划系统平台内登录</a:t>
            </a:r>
            <a:endPara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707904" y="961839"/>
            <a:ext cx="4990312" cy="3219822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0">
        <p:blinds dir="vert"/>
      </p:transition>
    </mc:Choice>
    <mc:Fallback>
      <p:transition spd="slow" advTm="0">
        <p:blinds dir="vert"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接连接符 6"/>
          <p:cNvCxnSpPr/>
          <p:nvPr/>
        </p:nvCxnSpPr>
        <p:spPr>
          <a:xfrm>
            <a:off x="683568" y="706075"/>
            <a:ext cx="7020780" cy="1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矩形 7"/>
          <p:cNvSpPr/>
          <p:nvPr/>
        </p:nvSpPr>
        <p:spPr>
          <a:xfrm>
            <a:off x="4169361" y="1365821"/>
            <a:ext cx="4565515" cy="468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1015" dirty="0"/>
          </a:p>
        </p:txBody>
      </p:sp>
      <p:sp>
        <p:nvSpPr>
          <p:cNvPr id="9" name="单圆角矩形 8"/>
          <p:cNvSpPr/>
          <p:nvPr/>
        </p:nvSpPr>
        <p:spPr>
          <a:xfrm>
            <a:off x="4182949" y="957549"/>
            <a:ext cx="1332000" cy="334601"/>
          </a:xfrm>
          <a:prstGeom prst="round1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400" b="1" spc="3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个人用户</a:t>
            </a:r>
            <a:endParaRPr lang="zh-CN" altLang="en-US" sz="1400" b="1" spc="3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4139952" y="1404361"/>
            <a:ext cx="3997871" cy="336677"/>
          </a:xfrm>
          <a:prstGeom prst="rect">
            <a:avLst/>
          </a:prstGeom>
        </p:spPr>
        <p:txBody>
          <a:bodyPr wrap="square" lIns="91424" tIns="45711" rIns="91424" bIns="45711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验收申请人</a:t>
            </a:r>
            <a:endParaRPr lang="zh-CN" altLang="en-US" sz="12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694356" y="1124849"/>
            <a:ext cx="3179053" cy="2634164"/>
          </a:xfrm>
          <a:prstGeom prst="rect">
            <a:avLst/>
          </a:prstGeom>
        </p:spPr>
        <p:txBody>
          <a:bodyPr wrap="square" lIns="91424" tIns="45711" rIns="91424" bIns="45711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   用户按类别划分为个人、依托单位、推荐单位、管理用户。个人账号、依托单位账号由统一身份认真平台管理。推荐单位账号沿用用户以前在系统中的账号。管理用户账号由管理员生成并发放。</a:t>
            </a:r>
            <a:endParaRPr lang="zh-CN" altLang="en-US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4182949" y="2353212"/>
            <a:ext cx="4565515" cy="468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1015" dirty="0"/>
          </a:p>
        </p:txBody>
      </p:sp>
      <p:sp>
        <p:nvSpPr>
          <p:cNvPr id="14" name="单圆角矩形 13"/>
          <p:cNvSpPr/>
          <p:nvPr/>
        </p:nvSpPr>
        <p:spPr>
          <a:xfrm>
            <a:off x="4182949" y="1971455"/>
            <a:ext cx="1332000" cy="334601"/>
          </a:xfrm>
          <a:prstGeom prst="round1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400" b="1" spc="3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单位用户</a:t>
            </a:r>
            <a:endParaRPr lang="zh-CN" altLang="en-US" sz="1400" b="1" spc="3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4139952" y="2417101"/>
            <a:ext cx="4752528" cy="336677"/>
          </a:xfrm>
          <a:prstGeom prst="rect">
            <a:avLst/>
          </a:prstGeom>
        </p:spPr>
        <p:txBody>
          <a:bodyPr wrap="square" lIns="91424" tIns="45711" rIns="91424" bIns="45711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验收申请人的依托单位，或验收推荐单位</a:t>
            </a:r>
            <a:endParaRPr lang="en-US" altLang="zh-CN" sz="12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4182949" y="3370699"/>
            <a:ext cx="4565515" cy="468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1015"/>
          </a:p>
        </p:txBody>
      </p:sp>
      <p:sp>
        <p:nvSpPr>
          <p:cNvPr id="17" name="单圆角矩形 16"/>
          <p:cNvSpPr/>
          <p:nvPr/>
        </p:nvSpPr>
        <p:spPr>
          <a:xfrm>
            <a:off x="4182949" y="2968809"/>
            <a:ext cx="1332000" cy="334601"/>
          </a:xfrm>
          <a:prstGeom prst="round1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400" b="1" spc="3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管理用户</a:t>
            </a:r>
            <a:endParaRPr lang="zh-CN" altLang="en-US" sz="1400" b="1" spc="3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4139952" y="3436360"/>
            <a:ext cx="4392488" cy="336677"/>
          </a:xfrm>
          <a:prstGeom prst="rect">
            <a:avLst/>
          </a:prstGeom>
        </p:spPr>
        <p:txBody>
          <a:bodyPr wrap="square" lIns="91424" tIns="45711" rIns="91424" bIns="45711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验收相关审核人员</a:t>
            </a:r>
            <a:endParaRPr lang="en-US" altLang="zh-CN" sz="12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矩形 21"/>
          <p:cNvSpPr/>
          <p:nvPr/>
        </p:nvSpPr>
        <p:spPr bwMode="auto">
          <a:xfrm>
            <a:off x="683568" y="339502"/>
            <a:ext cx="135015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b="1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用户对象</a:t>
            </a:r>
            <a:endParaRPr lang="zh-CN" altLang="en-US" sz="2000" b="1" dirty="0">
              <a:solidFill>
                <a:srgbClr val="0070C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0">
        <p:blinds dir="vert"/>
      </p:transition>
    </mc:Choice>
    <mc:Fallback>
      <p:transition spd="slow" advTm="0">
        <p:blinds dir="vert"/>
      </p:transition>
    </mc:Fallback>
  </mc:AlternateContent>
</p:sld>
</file>

<file path=ppt/tags/tag1.xml><?xml version="1.0" encoding="utf-8"?>
<p:tagLst xmlns:p="http://schemas.openxmlformats.org/presentationml/2006/main">
  <p:tag name="MH" val="20160220202554"/>
  <p:tag name="MH_LIBRARY" val="GRAPHIC"/>
  <p:tag name="MH_ORDER" val="文本框 2"/>
</p:tagLst>
</file>

<file path=ppt/tags/tag10.xml><?xml version="1.0" encoding="utf-8"?>
<p:tagLst xmlns:p="http://schemas.openxmlformats.org/presentationml/2006/main">
  <p:tag name="MH" val="20160220202554"/>
  <p:tag name="MH_LIBRARY" val="GRAPHIC"/>
  <p:tag name="MH_ORDER" val="Straight Connector 6"/>
</p:tagLst>
</file>

<file path=ppt/tags/tag11.xml><?xml version="1.0" encoding="utf-8"?>
<p:tagLst xmlns:p="http://schemas.openxmlformats.org/presentationml/2006/main">
  <p:tag name="MH" val="20160220202554"/>
  <p:tag name="MH_LIBRARY" val="GRAPHIC"/>
  <p:tag name="MH_ORDER" val="文本框 11"/>
</p:tagLst>
</file>

<file path=ppt/tags/tag12.xml><?xml version="1.0" encoding="utf-8"?>
<p:tagLst xmlns:p="http://schemas.openxmlformats.org/presentationml/2006/main">
  <p:tag name="MH" val="20160220202554"/>
  <p:tag name="MH_LIBRARY" val="GRAPHIC"/>
  <p:tag name="MH_ORDER" val="文本框 8"/>
</p:tagLst>
</file>

<file path=ppt/tags/tag13.xml><?xml version="1.0" encoding="utf-8"?>
<p:tagLst xmlns:p="http://schemas.openxmlformats.org/presentationml/2006/main">
  <p:tag name="MH" val="20160220202554"/>
  <p:tag name="MH_LIBRARY" val="GRAPHIC"/>
  <p:tag name="MH_ORDER" val="文本框 2"/>
</p:tagLst>
</file>

<file path=ppt/tags/tag14.xml><?xml version="1.0" encoding="utf-8"?>
<p:tagLst xmlns:p="http://schemas.openxmlformats.org/presentationml/2006/main">
  <p:tag name="MH" val="20160220202554"/>
  <p:tag name="MH_LIBRARY" val="GRAPHIC"/>
  <p:tag name="MH_ORDER" val="Straight Connector 6"/>
</p:tagLst>
</file>

<file path=ppt/tags/tag15.xml><?xml version="1.0" encoding="utf-8"?>
<p:tagLst xmlns:p="http://schemas.openxmlformats.org/presentationml/2006/main">
  <p:tag name="MH" val="20160220202554"/>
  <p:tag name="MH_LIBRARY" val="GRAPHIC"/>
  <p:tag name="MH_ORDER" val="文本框 11"/>
</p:tagLst>
</file>

<file path=ppt/tags/tag16.xml><?xml version="1.0" encoding="utf-8"?>
<p:tagLst xmlns:p="http://schemas.openxmlformats.org/presentationml/2006/main">
  <p:tag name="MH" val="20160220202554"/>
  <p:tag name="MH_LIBRARY" val="GRAPHIC"/>
  <p:tag name="MH_ORDER" val="文本框 8"/>
</p:tagLst>
</file>

<file path=ppt/tags/tag17.xml><?xml version="1.0" encoding="utf-8"?>
<p:tagLst xmlns:p="http://schemas.openxmlformats.org/presentationml/2006/main">
  <p:tag name="MH" val="20160220202554"/>
  <p:tag name="MH_LIBRARY" val="GRAPHIC"/>
  <p:tag name="MH_ORDER" val="文本框 2"/>
</p:tagLst>
</file>

<file path=ppt/tags/tag18.xml><?xml version="1.0" encoding="utf-8"?>
<p:tagLst xmlns:p="http://schemas.openxmlformats.org/presentationml/2006/main">
  <p:tag name="MH" val="20160220202554"/>
  <p:tag name="MH_LIBRARY" val="GRAPHIC"/>
  <p:tag name="MH_ORDER" val="Straight Connector 6"/>
</p:tagLst>
</file>

<file path=ppt/tags/tag19.xml><?xml version="1.0" encoding="utf-8"?>
<p:tagLst xmlns:p="http://schemas.openxmlformats.org/presentationml/2006/main">
  <p:tag name="MH" val="20160220202554"/>
  <p:tag name="MH_LIBRARY" val="GRAPHIC"/>
  <p:tag name="MH_ORDER" val="文本框 11"/>
</p:tagLst>
</file>

<file path=ppt/tags/tag2.xml><?xml version="1.0" encoding="utf-8"?>
<p:tagLst xmlns:p="http://schemas.openxmlformats.org/presentationml/2006/main">
  <p:tag name="MH" val="20160220202554"/>
  <p:tag name="MH_LIBRARY" val="GRAPHIC"/>
  <p:tag name="MH_ORDER" val="Straight Connector 6"/>
</p:tagLst>
</file>

<file path=ppt/tags/tag20.xml><?xml version="1.0" encoding="utf-8"?>
<p:tagLst xmlns:p="http://schemas.openxmlformats.org/presentationml/2006/main">
  <p:tag name="MH" val="20160220202554"/>
  <p:tag name="MH_LIBRARY" val="GRAPHIC"/>
  <p:tag name="MH_ORDER" val="文本框 8"/>
</p:tagLst>
</file>

<file path=ppt/tags/tag21.xml><?xml version="1.0" encoding="utf-8"?>
<p:tagLst xmlns:p="http://schemas.openxmlformats.org/presentationml/2006/main">
  <p:tag name="ISPRING_ULTRA_SCORM_COURSE_ID" val="E15F0736-00A7-40AA-8CF9-4EB043EFA96B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CqGsUgVDq0oZAQAAAcRAAAdAAAAdW5pdmVyc2FsL2NvbW1vbl9tZXNzYWdlcy5sbmetWG1v2zYQ/l6g/4EQUGADtrQd0KIYEge0xNhEZMmV6DjZCwRGYmwilJjpxW32ab9mP2y/ZEfKTuK+QFISwDZMyvfc8e6eu6MPjz/nCm1EWUldHDlvD944SBSpzmSxOnIW7OTnDw6qal5kXOlCHDmFdtDx6OWLQ8WLVcNXAr6/fIHQYS6qCpbVyKzu10hmR858nLjhbI6Di8QPJ2EyphNn5Or8hhe3yNcr/Uf5wy/vP3x+++79j4evt5J9gOIZ9v19KGSR3r3pARSwKPQTQCN+EpBz5ozM5zC5cMF8GhBntP0yTHoekTNnZD475RZRRAKWxD71SELjJAiZ9YVPGPGc0YVu0JpvBKo12kjxCdVrAZGsZSlQpWRmH6QaNopGdCnzwhmmQRKRmEXUZTQMnFGsy/L2JwvLm3qtS1BXoUxW/FKJzOqEnLHPb0pRgWpeQ04heNVrCb/UOZfFQafqCC9pMElYGPpxQgJvt+OMSJEhr+RGzUCUCMckAoCSV6J8hGxis8yKI6zUMIQpnUx9eDNjwlSu1gre9VA75gRiMBdFlxTkCIkgu+J4GUaecRqoQhzd8Kr6pMtsLz8eBqoLmAZuCCnosgfgzGDsgCHGEipHWYq07gKbkTjGE5KMw3NIZOBdOEQiPAW6nQ6RuCAxUITEXTIBPqMTbBLeUGyX/zt+pdyks7pFPE1BzrhvI3VTwY5xKbDAMq06GKYmJh8XEDaK/e/QuEUF79rVSm4E2FFmouxUBJXFJZ7Joo8L+ltygqlPvATSyguXCbMlz2jM+S0qdI14tuFFKtClSHkDuX4LzzKZ2Wcmzlb/X438G/F6W1VebQtS4JHzV0Pt2ath3zCrqcCmuhb5Td2l2jhsa/5jrDA5/V0T+hz9cfpjlwQ4ouHzRKaSeaPaqvvk+NxZNjRGnUY80VP9o/XclsRtbR1TKFhjqftLEOimpn9AA1T9pWhwAormbYmGGk6LqwE6g3ALEGj0WIwzcNWeCWfgwgHySzKOKYPZaCkuK1l3jh2WjW2Avh3aFOY8JWpxT8ZLcaVhwlGCb9rpA7qQjXRnQB8MN3utglHmg8kBAK7a5AFIJXOwP+uBuZiRnQfaAr93kqVuVGbJq+S1LfLg2yYXX49NV6XO7a7i1S552yZz/BQr2sNFrdL5gPZ/x7/e8XlAv8dHKSY4cqeJiwOXmEHfcFX1FAIKGFf4LE58PDbiwIWc1+kamumVboqsJ1A7q3vkBAPY9syx4GW6/u+ff3tifGFJu4u2u78OAgFimypI7sB+D3Qtqj+7QBge78vZRR+p7d1mJ9fzqsMoZOGz3CF421pyncPWQbdeSPJt0DBj2J3OgAexTXvdlDC6DUGY4egUapmdwp3RjJfXUAiZ1moQinW1ScB6mPb762VTK1mIIbJPayXmwIzOE+x59q4N5FMyvW57ZgY3inR76VZw6e4L5k5xAHX2CzyRyXogoG1NuyoERG/X9zTffN2p7laV/cvi8PWDfzD+B1BLAwQUAAIACAAqhrFICH4LIykDAACGDAAAJwAAAHVuaXZlcnNhbC9mbGFzaF9wdWJsaXNoaW5nX3NldHRpbmdzLnhtbNVX3W7aMBS+5yksT70saTu6diihqgpo1VpAhW3tVWViQ6w6dhbbUHq1p9mD7Ul2HAMFtevSH6RNCBGfn+/8n5jw6DYVaMJyzZWM8G51ByMmY0W5HEf4y6C9fYiRNkRSIpRkEZYKo6NGJczsUHCd9JkxIKoRwEhdz0yEE2OyehBMp9Mq11nuuEpYA/i6Gqs0yHKmmTQsDzJBZvBjZhnTeI5QAgC+qZJztUalglDokc4VtYIhTsFzyV1QRLQF0QkOvNiQxDfjXFlJT5RQOcrHwwi/Ozx2n4WMh2rylEmXE90AoiObOqGUOy+I6PM7hhLGxwm4e1DDaMqpSSK8V3MoIB08RCmwfejEoZwoyIE0c/iUGUKJIf7o7Rl2a/SC4El0JknK4wFwkIs/ws3B9aerXuvi7LTz+XrQ7Z4NTnveiUInWMcJg3VDITikbB6zpZ2QGEPiBPwGnRERmoXBKmkhNlJyzTl3RkMlIPeFFrRROmS0Q1K2Uo3+DZdtkNzFaASBiFmEj3NOBEbcEMHjpbK2Q224KareXpVEgAXtydB5H9+b99mJE5JrturWgqNdzuPGN2UFRTNlkeA3DBmFIH6bwlPC0Gpx0ChXaUGF9jFICw4WJ5xNGT0qcjoH/JOhKzCRWtCEXs0EM97Cd8vv0JCNVA64jEygs4HOtcevPgs4I1rfg5KFj1v9s9Nm6/q002xdbrkACZ0QGT8THArO0sxsBJ/MkFRmoQfpiInVrCgK5bTglYmt+vIyaJ5a4cv81sVYgd5gSTZj5TmF+asHpc0mZFIMohuuAhpGkENJPCYwYlgXXFpWFjAmEikpZojEsNa0G+sJV1YDxQ+wh9Yv99DrIy6L0xhWG1jMKctLQe7s7r2v7X84OPxYrwa/fvzcflJpvvB7gjhzfuOfPLnyl2v/4TYMA7elH1/aJrf/5s7uXbS+lslrp3U5KFXSVr8UXLeMVPdzGakL/5LprbxgSrkAS2nshwzWkuApN4y+ZYu9oE1e9W73PbaZNtlgzK8Zjf8mZH9aXhPX7oVh8OjF1XFSLnkKiXArcXnbbezXduCm+SirUgG09f8OjcpvUEsDBBQAAgAIACqGsUi1/AlkugIAAFUKAAAhAAAAdW5pdmVyc2FsL2ZsYXNoX3NraW5fc2V0dGluZ3MueG1slVZtb+IwDP5+vwJx3+nulZ3UITHGSZN2t+k27XvamjYiTaokZce/vzhN1gQo9LAmEft5bMexzVK1pXzxYTJJc8GEfAatKS8VarxuQoubadZqLfgsF1wD1zMuZE3YdPHxp/2kiUVeYokdyLGcDcmhDzO3nzEUF+PbHGWIkIu6IXz/IEoxy0i+LaVoeXExtWrfgGSUbw3y6sd8tR4MwKjS9xrqKKf1Nco4SiNBKcCUvq9RLrIYyYD5SFf2M5LThzp/+wPajiqqLW35CWWI1pAS4iJfL1GG8dx4j19ljnKeoOGvNtAvn1EGoYzsQcbO776iDDJE0zb/0yONFCUWNOacf8R3DhOkMOOHWV2hXCTghTDQxVdw5bF3vQtA7ms49ymOqxTsCet6sBDw0TMGCy1bSBN/6myqEm+PrTbzAYsNYcoAQlUPejJJP5FWeTexrsf9gTfKi9CX0/SQV8HaGlZdwoG7WN/jV6tbuytCp++6IEMJO6cMUuyVPfK3qesRMlD2yGdGC3jkbH+cwaGpI/lHviXuOc/X31iBE3MsnNWfvBUjPeDoqiBVp/CYWhSwUJjOC60B3y1NrK5LKTnKKeVkR0uiqeC/EJft7WVUmhwYXK+d7qxUU83gVMPZHM2aDstlz3E/OmvckN3PQn+57jzRZovfTInWJK9q87OkphPHM2NiCjNNTjNwTxo4yHu+EQHHxh4i1URuQb4IwcaG4UKDGutedMM1BE+ToAZpcrrKqXNyqvy8rTOQa/NqFJSvcqzsgBUtK2b+9CuFNygOGAPWjqor448T+t6XgcI1ARCZV75ru0NnqVumKYMd+OEPFPbKQ3dLlenSoYZb6gfY6LDlnGZUT7pd0fdKvEMC/Qn8q0krcnxgGdH2mmTK3iyafL+G+1yixezXGTZfuMns2fVS5NjYjytolPjv5D9QSwMEFAACAAgAKoaxSCqWD2f+AgAAlwsAACYAAAB1bml2ZXJzYWwvaHRtbF9wdWJsaXNoaW5nX3NldHRpbmdzLnhtbM2Wb08aMRjA3/Mpmi6+lFPnpiN3GCMYiU6IsE1fmXItXGOvvbU98Hy1T7MPtk+yp1dAiI6dRpaFEOjTPr/nX/u04dF9KtCEacOVjPBufQcjJmNFuRxH+MvgdPsQI2OJpEQoySIsFUZHzVqY5UPBTdJn1sJSgwAjTSOzEU6szRpBMJ1O69xk2s0qkVvgm3qs0iDTzDBpmQ4yQQr4sUXGDJ4RKgDgmyo5U2vWagiFnvRZ0VwwxCl4LrkLiogzmwoc+FVDEt+NtcolPVFCaaTHwwi/Ozx2n/kaT2rxlEmXEtMEoRPbBqGUOyeI6PMHhhLGxwl4e7CP0ZRTm0R4b99RYHXwlFKyfeTEUU4UpEDaGT5lllBiiR96e5bdWzMXeBEtJEl5PIAZ5MKPcGtwe3bTa19ddC7Pbwfd7sWg0/NOlDrBKicMVg2F4JDKdcwWdkJiLYkT8Bt0RkQYFgbLovmykZIrzrkxGioBqS+1MBqBp6KI8LHmRGDELRE8XsxaosfMnnIBMTjd3fpIWvwI9PHGCdGGLRuazxiXxbj5TeWCokLlSPA7hqxCEFGewr+EoeV0o5FWaSkVxFhkBKcMTTibMnpUZmkG/JOhGzCR5qAJmy8TzHoL33P+gIZspDRwGZnAVgU5N55ffxE4I8Y8Qsncx63+RafVvu1cttrXWy5AQidExi+EQwlZmtmN8EmBpLJzPUhHTHLDyqJQTsu5KrHVX18Gw9Nc+DK/dTGW0BssyWasvKQwf/WgstmETMqD6A5XiYYjyKEkngkTMRx3LnNWFRgTiZQUBSIxNCrjjvWEq9yAxB9gjzav99DrIy7L0RhuDrCoKdOVkDu7e+/3P3w8OPzUqAe/fvzcXqs0a+E9QZw538NP1jbxRSN/2g3DwPXO59uw1fm/6sK9q/bXKpm6bF8PKhWp3a+E61ZZ1T2vsurKXxu9pSujkgvQZsb+2ECjETzlltG33DSvKPz6+9dvizcq/AajWLt9/98g/Gjx3Fp5X4XBsw/AGshXH9PN2m9QSwMEFAACAAgAKoaxSGhxUpGaAQAAHwYAAB8AAAB1bml2ZXJzYWwvaHRtbF9za2luX3NldHRpbmdzLmpzjZRNb8IwDIbv/AqUXSfEPmG7ocGkSRwmjdu0QyimVKRJlaQdHeK/rw5fTeqOxRfy8uR17CredrrVYhHrPne37rfbv/t7pwFqVudw7euiRU9RZ0YkC5glKYhEAguQ4nj0JO/OBGXMpDOdlx9oa2p+TOE/Sy5MHc8IC01ohjpcEOA3oW2owz8nsVOra19TrdHz3Fole5GSFqTtSaVT7hh29epWvcQAVgXoC+iSR+CZDtxqI8+ODwOMOhepNOOynKpY9eY8Wsda5XLRln9VZqCrT77eA/2nwcvEsxOJsW8W0jDxZIjRTmYajIFD3scJBgkLPgdR8+279QfqGTcLCugiMYk90qMbjDqd8RgaXRqOMHxMVl6Nbg4wmpyFjd0Td7cYHiF4CbphNb7H8ECV5dk/PmCmVYwdaaDNnp9QofgikfEhdR+D5PCyaNvWvXOh7vpj5j0hFTyhFfX80rbZEYKGAK03lo55TZB3StkJSpREDkVo1LQq6DliwzmC+88u49byaJVW46EajlUbuF6Dniklqtt/XbpnmKuz+wVQSwMEFAACAAgAKoaxSD08L9HBAAAA5QEAABoAAAB1bml2ZXJzYWwvaTE4bl9wcmVzZXRzLnhtbJ2RsQrCMBCG9z5FuN3EbqUkdRPcHHSWmqYaaS8ll1of35SKdJGAQyD/8X0/JCd3r75jT+PJOlSQ8y0wg9o1Fm8Kzqf9pgBGocam7hwaBeiA7apM2rzAozdkArFYgaTgHsJQCjFNE7c0+NhArhtDLCauXS/i6R2K2RTDosLilvYv+zODKssYk9fRduGAVbzHtCCMvFYwOxeN3GLrQPwCGpMATKrBUAJofQJ4DAnAjytAiu+b56RHCvGjYpBitZ4qewNQSwMEFAACAAgAKoaxSJr5lmRrAAAAawAAABwAAAB1bml2ZXJzYWwvbG9jYWxfc2V0dGluZ3MueG1ss7GvyM1RKEstKs7Mz7NVMtQzUFJIzUvOT8nMS7dVCg1x07VQUiguScxLSczJz0u1VcrLV1Kwt+OyyclPTswJTi0pASosVijISaxMLQpJzQUySlL9EnOBKp/tmfJ8ya5n09qfr9ivpG/HBQBQSwMEFAACAAgARJRXRyO0Tvv7AgAAsAgAABQAAAB1bml2ZXJzYWwvcGxheWVyLnhtbK1V30/bMBB+LtL+h8jv2C0dA6oExJDQHsaE1LHtrTKJm3hN4sx2COWv39nO76VsSHtolZzv++58993Fv3rOUu+JScVFHqAFniOP5aGIeB4H6OHr7fE5urp8d+QXKd0z6fEoQGXODYCmyIuYCiUvNIDvqU4C1DNgYEZeIbmQXO+B+xS420gnS/TuaAYuuQpQonWxIqSqKswVIPJYibQ0JAqHIiOFZIrlmkni0kBeg13pv6Phl4mc6H3BVA9Z6LcHrklajmfFByTVEgsZk5P5fEF+3H1ehwnL6DHPlaZ5yJAHlZzZUj7ScHcnojJlythmvktyzbQ2SVjbzNcrvjjPPSXDADmHTcaUojFTOM1jRByWTID9bUpVUvOoAa3hVTte81q/jXnfNG62c6RzLsrHlKsEjvqQzjoJ9Mkwqp/Z61oFPTQKujVMyJPsV8kli+zrt1aM8wVyAVvF2TyxqkI4gKdbGmoh9zcAAxXVHcRt07BrGraglgO30dcdBWpuu2VUl5I1pZr5Tzxi4guVkhpZXGpZMp+MjDWWDME+cVeum9Q1xE90lp7+Q2+M36g1P9VrnbGA/9GYT0DU1oTnEXu+5eCjWQY11QyKbWxYFyk2MbucVPmY9XQ9MLkc66bARTxNZcxgDCOqKens5BCUSarAJSzlCNs7OAhOeJyk8NOTDOPTgzQZlbtJht7BQXAqwt0EtDW3ZSTjOo7E1CrIJxPrxA9LpUXGX6w8B3tGr6wOXxu55ui64O3B2fyPURzEaAZziyZWl3nq7avm8N7MqVadz6ZwloFaYR6YLgvn1cxCWYx8IralZapv+jk1+7AHHeU8NR3TXN9B76Ja8xfmVTwyX7rF0tQkYUYzAfpwvuwxQD9huwzCW9OhiFuRN3XAmNg3928r2mz5unWu64c67EMNnzirHMbN1EdQRyxFmUejHuKi+4ioFHbatWTUS9kWbrQ4AZGKIkDv4aG+88XpRXfls8VFg7V53bvALpc3rPQ64U5BpNZ1exG/3g3w+BtQSwMEFAACAAgAKoaxSLCHI/RsAQAA9wIAACkAAAB1bml2ZXJzYWwvc2tpbl9jdXN0b21pemF0aW9uX3NldHRpbmdzLnhtbI1S20okMRB99yuCPzBJKreGdiC3lnlR0QGfm+ns0qyml07EZcnHm3Z3GEdHNPVUdU6doiqnTb/GaJ9Snh7Hv30ep3gXch7jz7Q+Q6jdTQ/TfDOHFHJaHSr3Yxym5038MS21Wk25j0M/D3ZB0xqj7vUhJbVyqmbMMIok89Qr5Dy3FWvANWAr5iix7eqdxD/dOexCzKdV29UR+rFhE1OY8yYO4c8ajtlvoeMNLud+GCsvrQVbouynFseWQIxwyX2hGgAEstwRh4uUjdQEecw4hmIUBQqIcE4aUYikHGrWNaKqMN8IxCRj1BXqae1GWhtHbZHQEKLrNK8aW7rOSIwRIQSYK1xAZzCqbKgaGtRyQHBgQBRtNFGAOtuZjhXvvLAcKeoFxoUZAxgfjnvY7u25DtVvr7M/5xeCJ7/gJLp4a3XCXO3uaZ4reRsefz/0OaBxuDi/ufV3/mqrt5vrq/P/vnz18J61mLVu/am3XwBQSwMEFAACAAgAK4axSAXZichKDQAA1SEAABcAAAB1bml2ZXJzYWwvdW5pdmVyc2FsLnBuZ+2a+VdS6/rAqdNpVvNU15xLvXmuOZQnp+NAmROna6UNZk61zLxhgqhoKGLTdUiJopaWiZ6sk+KAqZm6EbBDSR5E6jig4lBxFAXBgRAVkbupzr1r3fVd3z/gLn5gb57ns9/9Ps+73+d5n/1C7rEj/jobjTZCIBAdWIBPMASyBgaBfINcvxbU7Gq6MQGeViUF+3tDKF0mk6CwJvZg4EEIpI6wafnct6C8ISEgNAkC0WVqPqtYyIrzYDs4zOfgicuRkuGjebbyAdYHWdHc6rnV9Trn9ev1U78jntz8/fe7cy7o5+8MWPOuevNPOectLV79c+3W9Tt8bm8pM1Zf+Vn69/0bVNjpLpn7IulHxafSBxc9jydtD/9UTKmUUkRSt4hSSmVL3YMsLlSNla0op5EjGYrhmqZRnDFo0lknP1nFSpDpeTOEH1EPuvyMZKjR1lRm558zhnmpPnWneIOKK41V9vV4qyjsrK/7KlBuQwdl/OFner0bvwaUmu0rCUML4ij14K1/ixN+4DdIuIvFBvB0IMdKI+0iao43AlaDxy1aoAVaoAVaoAVaoAVaoAVaoAVaoAVaoAVaoAVa8L8HUAJz9QJLs2X6HtgK02i8rTRbiuvvaPYOd/p8p9lu3PL/g4/hd/5o4HrxWz/9fvihdSk2UfbGknAJtywwH0WJUL2CKlYooSlMF7yyDzmSJXlhXnszbXmsiaGSBPFbnOI5P4xPI5SVFazM3yTLjy07/M0znmNmXq7jr0svr2SFEahhZpqmYppihBrNGGLkDHbVxIgLMKe6wxvjFw71JKW9mTMXTwTMDSVxG/VmjoSALUryljhIXEMvPgxQryhdpulKaTxP/UEvs99j9tXWMK6Xcipe4EZqGkkTjwOZi2OFSEMXqIPTsAfiFHfgvlRAgNJjhppX3grl1bw3MUMs+qRZxqd3JDYmKInGyFc/mbJbC2nzkscsGn3TMdP5A/c527PqIoDh/VzCZ4/s+jgRkHhy0wlPKQJjX+bszJjFIy+5eFBnD6eOZijieSfPksVx11ux4rDRwUj7csF++HCICRm9wjRfmbnwPXnLvpK8OdI0VtjZdlLWG8MJ68aj5EDFzDFBO1fWSpI6JRoq6uKAM32AKs2Ot4ChsxNFnm9FLyQam6rpAelTdaxBLiHudztl9cPYQJEbvdMhkHDLavg6YAOMudUOVlTje4FqfBeiKDT+bKrxs0ZhW+u5M03oNxIUqnFE+P5YetCJHeTSwl2Prp32DJEn/bNmthj/xvFpFY/Z31BRxmzlsVwYixzn55tjaX5d6eaNmwXCiO5eRwJPRrboCKlbN0ie/8s3kPfwSs9bVC4+rvuzIfGiFmmBysOHmGSU/VcTIye4ZfrIW888Txj9R3mxbSn15gZ0S36IXNbPfuzdnrNtu3H7/phWM5sDtoqN5MzpNAQ3DV+s8BIJ00jSh4hXxEWAPX9y6mrKTdprCKS5SBS+fTi23UlUkNnHaXButEsIFVrrw+z/celZiuCCPFC1HIgrd+5kjWwsjlQM4QPqN6+Vyxz339un2otoeIiLuuEqdkp8p3RNBjII0xaAQvC3ZIUOpE0enB1ZvehhdXj4x/toWXWQaUq3nbrOh7jJyLh6uHkg0RJ9yrjdKXLnIhzNHeYZwgC+g0XHB0C5FvI+LVSW+5P7l3YnVQ8ECFOTQ1YtP9e9HMQbi7bcbHhKPhAsvDbR5fvyYu+uH5LuF3FhwTzCIfhv2CPE0ECobsjfBNhd6OHmmnM8N1gKzc8+zTz7iDUYxgm9tNl2Y4nwlZO4jwmOK2cEK+OkeJqI4vKs2B/eogze2XF9Tb+D2VwplpefjGOmF+9NOo1oTTRqLNnzl3zh05I8fW8b7x5ZsH7cjWr9QFHiqxuYEoDk5nXi/n1haNbNATrvDUb6OLKQ5VHgbkdsnfttj0ROxVl/GZAEEaPicrmo77WmZ/ulQgdf4qZKna66WUzB2CNdpmvnhYujEhQGHsH7YBvjc2cf5ddXO0LSkfli4damW1ccnz4spervFy0BQ9t3ijDTFAchjQBw9CN1MbZUb44veprV0OPQyFCrpmPpCi5A/9rpHagiLOqtnUoUwgDc6F57uAKcgjoaj1tkRyFws3lRUzTS3LKMO9qKX8KUlPfE9zYD4bf45WEGDYiSDFFdj2MXD886zQ5SU8YqMlPh2BrGEiaS8AuiiVLLVck8DgtDDZi+XUctiBBrHs3cXZ43I+NC1erUFQnDYJx9JHUUAqmOIuWVKbGXKxqy9DeKkkShTD6SQVOkiA63GUG9xPaKy4vvr+u94BEgqHxERieAmTdkmtjYhHfy8A7O1EftIQcqHxVgbJHf3jVqX+p36lH17heiR2R3c6zaOkC3z/GeFSPoU5/9BWiyLndJLDO6Z6/z0OHXdxYBfdi4jmKjUSluaXJ+Sd8Ffh8ZO8nNXJGlFGEc8EVNWRv/KnueLerrAB9K6b6eOby466ZVNDa28zg74tF5n7KYzUbiVB7gTkiLTxafN7izxrVFqnKdMmpfkNZ3D7tAIOIUw0zO06yxtUv91Mc4qQUMI2nkgb4kHGNSdFR1qa9NfPxuT+oy3XyajlwY9lB2Mk+Py3yIjn2C+7gWXTbZAkZzBtD1eQGri8MVOJMUnWhs6sCk1BhyBS32MjCryhq8X4uXO370lyweEwjxC4NvHNgX2yXJTJO17SPWAuxuSwtbvZduJ77cvecY+wyhpqB2ftl1D9E2O2Zix7mKLAz33gDYz2Rfh71Fh26mkj/qfNRT3jP/7b4qMTzcRS+B+l8u9WXYe/SFMl0nJ/pzzK8+zrq5Du1FHPQrRpZTavGqgdbCNzl70KGyvmPZj/NnWV8Hz0iEIoxRxjz2EDvZofCWcX6RXgN5VtZ80Cp3LGGiOW+ioPz4qieR1dCFl3rOUOUA15kAXVmwM8MtfOB4KoYaSH62V1Vg+ngWt0NA/Tpx+JYEj99xzh5+OrISK8s1m6MtcVP6jtdeOq7veYY8lOn1aNK158Kiwdlb72ruhrpwvZzyx3YIg8iZvL19nAWFR1T56sM6lns5wmjD9iXaVEBwLR5BmrIg2mLnOqwfmqsm/Plbgh16GjxUn7r5F+GDReVUu/eMzzacPuISlaLJRmeHIzPkvfMNH/bB+xuv0vOtYkx2NyyLnbMvTXDTnxSj1//2CEA7iscHyrPqTGQlO51MtsLgekVG8EE3XfwhfNZxX+LXqXP+0fy2FnA5Hdz7O/liXIn0xRW1aIRACvqDtZdgrDYrJEnpqyCnGWAVUK8Cg8UoJf7n1DvnTWyOM9evc0rO5tsi06cOBjMTkfei0eJoMFcf1ZFFU+JH99ladrTmH/K9fQbaaP+TKlyWP0Zp24+gFlsQe+LKwsyVOVZ3wdU6Ln0Hx/HGlIw2nYGUfcxzQKzMFTISXrfO/LqJz6x0DVNdE484sCZGCLHkqNuPT6QK/swhSxnzA7FCr9mLZLwsoq7MaytvP5tx4LixCq3KsZbLQscXbYzyxf4HXGu/BC+Z1Rhuju4PjIDOrybPRhsWwIvOgNfNzRSh3BvtPCnGYkXZy39U8LxpuwF5HSHAkby1vs8toED/SckQLyozowoXeUs9eTQTwEw8yh7EJ0ixETvenxpWju0YVqIKl345xbCiov6dVWe63Kefl+rzKJ8zVmO6jOPCR6Nyau2IWFNg7EGGWjk6isvzXHe7MpKNFwGIkqcpgkVpKiOdnxyuE7HtzxvPbvu89CxdnvylcJCbG9dXkw1OqCJwYiZJ0lzvBTi2KKVUZK75L/wKe/YkXSVBNnWjhOIySJPoy6iVv9WEDo8dTfDsw50Kr0KYgmPRV7lSxMHoNRj6EHMDEj3RQVfC0NOF0cnTrOMTmhAXjz0meAFvF2GUoi/Xi8BKLY73cp8PEZbaHEi6fr4liObhkMuMp7yw35hQJVUl5td+hJIBgmauNONExdv+s3T7IVtn/ajLrO9gu+XlWOrWppUVBYPRcjAC6sDi5YaJj67iGo+Em/7pMzr8rKKk9e8GnvNbwFyzaON1fWQDEFMKrrmcGMQmE1MYRYQ4nI1lL7OgKyjqweb8ncohNC/iYZR6iSdZ65r6AqqaPNr07SoEepqmeAF6VZxWyAIkX02jw2vVUpngTI+bKzBW0rt/uDUuiItqGhKik61aKp2kb+s/tX2jd0kT/c5ZyV9DL1O00HZ82fpkE8aQZbYa8swrDgrt2MVviRt5PL4tqsAMtOlj3tT97QrNj//cwLm7pctP8BbM7qNQGunp0xoMwAeL9Pfik1EVNfvumQAkat+xE+zkmw6HwRJu7MTo+tJfMfQYykSQ0JrM3CxKNAzArchKkXqHKlCrwbq+jSSxiWeafeyXDInpyyzXEKsWe03sczTPSNXd1gBQ2tEyTdUecvf/ehsoVS/Huq/+/DpQ4ZUoYDswLvlrxHCDXn/EshCqvvgf8ZJj/8PP/zCgVOb1PMNbOS2Lo9Rwa43qdJVoV3SzIQy+oGCoaYtgpA4+0HTQV7bkj76t1nnIUa/KjXsT7L356opGD/M94kPxPnvtX1BLAwQUAAIACAArhrFIKwvAbUoAAABrAAAAGwAAAHVuaXZlcnNhbC91bml2ZXJzYWwucG5nLnhtbLOxr8jNUShLLSrOzM+zVTLUM1Cyt+PlsikoSi3LTC1XqACKGekZQICSQiUqtzwzpSQDKGRgbowQzEjNTM8osVWyMDCFC+oDzQQAUEsBAgAAFAACAAgAKoaxSBUOrShkBAAABxEAAB0AAAAAAAAAAQAAAAAAAAAAAHVuaXZlcnNhbC9jb21tb25fbWVzc2FnZXMubG5nUEsBAgAAFAACAAgAKoaxSAh+CyMpAwAAhgwAACcAAAAAAAAAAQAAAAAAnwQAAHVuaXZlcnNhbC9mbGFzaF9wdWJsaXNoaW5nX3NldHRpbmdzLnhtbFBLAQIAABQAAgAIACqGsUi1/AlkugIAAFUKAAAhAAAAAAAAAAEAAAAAAA0IAAB1bml2ZXJzYWwvZmxhc2hfc2tpbl9zZXR0aW5ncy54bWxQSwECAAAUAAIACAAqhrFIKpYPZ/4CAACXCwAAJgAAAAAAAAABAAAAAAAGCwAAdW5pdmVyc2FsL2h0bWxfcHVibGlzaGluZ19zZXR0aW5ncy54bWxQSwECAAAUAAIACAAqhrFIaHFSkZoBAAAfBgAAHwAAAAAAAAABAAAAAABIDgAAdW5pdmVyc2FsL2h0bWxfc2tpbl9zZXR0aW5ncy5qc1BLAQIAABQAAgAIACqGsUg9PC/RwQAAAOUBAAAaAAAAAAAAAAEAAAAAAB8QAAB1bml2ZXJzYWwvaTE4bl9wcmVzZXRzLnhtbFBLAQIAABQAAgAIACqGsUia+ZZkawAAAGsAAAAcAAAAAAAAAAEAAAAAABgRAAB1bml2ZXJzYWwvbG9jYWxfc2V0dGluZ3MueG1sUEsBAgAAFAACAAgARJRXRyO0Tvv7AgAAsAgAABQAAAAAAAAAAQAAAAAAvREAAHVuaXZlcnNhbC9wbGF5ZXIueG1sUEsBAgAAFAACAAgAKoaxSLCHI/RsAQAA9wIAACkAAAAAAAAAAQAAAAAA6hQAAHVuaXZlcnNhbC9za2luX2N1c3RvbWl6YXRpb25fc2V0dGluZ3MueG1sUEsBAgAAFAACAAgAK4axSAXZichKDQAA1SEAABcAAAAAAAAAAAAAAAAAnRYAAHVuaXZlcnNhbC91bml2ZXJzYWwucG5nUEsBAgAAFAACAAgAK4axSCsLwG1KAAAAawAAABsAAAAAAAAAAQAAAAAAHCQAAHVuaXZlcnNhbC91bml2ZXJzYWwucG5nLnhtbFBLBQYAAAAACwALAEkDAACfJAAAAAA="/>
  <p:tag name="ISPRING_PRESENTATION_TITLE" val="333"/>
</p:tagLst>
</file>

<file path=ppt/tags/tag3.xml><?xml version="1.0" encoding="utf-8"?>
<p:tagLst xmlns:p="http://schemas.openxmlformats.org/presentationml/2006/main">
  <p:tag name="MH" val="20160220202554"/>
  <p:tag name="MH_LIBRARY" val="GRAPHIC"/>
  <p:tag name="MH_ORDER" val="文本框 11"/>
</p:tagLst>
</file>

<file path=ppt/tags/tag4.xml><?xml version="1.0" encoding="utf-8"?>
<p:tagLst xmlns:p="http://schemas.openxmlformats.org/presentationml/2006/main">
  <p:tag name="MH" val="20160220202554"/>
  <p:tag name="MH_LIBRARY" val="GRAPHIC"/>
  <p:tag name="MH_ORDER" val="文本框 8"/>
</p:tagLst>
</file>

<file path=ppt/tags/tag5.xml><?xml version="1.0" encoding="utf-8"?>
<p:tagLst xmlns:p="http://schemas.openxmlformats.org/presentationml/2006/main">
  <p:tag name="MH" val="20160220202554"/>
  <p:tag name="MH_LIBRARY" val="GRAPHIC"/>
  <p:tag name="MH_ORDER" val="文本框 2"/>
</p:tagLst>
</file>

<file path=ppt/tags/tag6.xml><?xml version="1.0" encoding="utf-8"?>
<p:tagLst xmlns:p="http://schemas.openxmlformats.org/presentationml/2006/main">
  <p:tag name="MH" val="20160220202554"/>
  <p:tag name="MH_LIBRARY" val="GRAPHIC"/>
  <p:tag name="MH_ORDER" val="Straight Connector 6"/>
</p:tagLst>
</file>

<file path=ppt/tags/tag7.xml><?xml version="1.0" encoding="utf-8"?>
<p:tagLst xmlns:p="http://schemas.openxmlformats.org/presentationml/2006/main">
  <p:tag name="MH" val="20160220202554"/>
  <p:tag name="MH_LIBRARY" val="GRAPHIC"/>
  <p:tag name="MH_ORDER" val="文本框 11"/>
</p:tagLst>
</file>

<file path=ppt/tags/tag8.xml><?xml version="1.0" encoding="utf-8"?>
<p:tagLst xmlns:p="http://schemas.openxmlformats.org/presentationml/2006/main">
  <p:tag name="MH" val="20160220202554"/>
  <p:tag name="MH_LIBRARY" val="GRAPHIC"/>
  <p:tag name="MH_ORDER" val="文本框 8"/>
</p:tagLst>
</file>

<file path=ppt/tags/tag9.xml><?xml version="1.0" encoding="utf-8"?>
<p:tagLst xmlns:p="http://schemas.openxmlformats.org/presentationml/2006/main">
  <p:tag name="MH" val="20160220202554"/>
  <p:tag name="MH_LIBRARY" val="GRAPHIC"/>
  <p:tag name="MH_ORDER" val="文本框 2"/>
</p:tagLst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1582</Words>
  <Application>WPS 演示</Application>
  <PresentationFormat>全屏显示(16:9)</PresentationFormat>
  <Paragraphs>250</Paragraphs>
  <Slides>25</Slides>
  <Notes>23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25</vt:i4>
      </vt:variant>
    </vt:vector>
  </HeadingPairs>
  <TitlesOfParts>
    <vt:vector size="34" baseType="lpstr">
      <vt:lpstr>Arial</vt:lpstr>
      <vt:lpstr>宋体</vt:lpstr>
      <vt:lpstr>Wingdings</vt:lpstr>
      <vt:lpstr>微软雅黑</vt:lpstr>
      <vt:lpstr>Calibri</vt:lpstr>
      <vt:lpstr>Arial Black</vt:lpstr>
      <vt:lpstr>Times New Roman</vt:lpstr>
      <vt:lpstr>Arial Unicode MS</vt:lpstr>
      <vt:lpstr>第一PPT，www.1ppt.com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蓝色实用</dc:title>
  <dc:creator>第一PPT模板网-WWW.1PPT.COM</dc:creator>
  <cp:keywords>第一PPT模板网-WWW.1PPT.COM</cp:keywords>
  <cp:lastModifiedBy> 冰淇淋</cp:lastModifiedBy>
  <cp:revision>350</cp:revision>
  <dcterms:created xsi:type="dcterms:W3CDTF">2016-03-01T14:52:00Z</dcterms:created>
  <dcterms:modified xsi:type="dcterms:W3CDTF">2020-12-14T01:18:17Z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2052-11.1.0.10228</vt:lpwstr>
  </property>
</Properties>
</file>