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1" r:id="rId4"/>
  </p:sldMasterIdLst>
  <p:notesMasterIdLst>
    <p:notesMasterId r:id="rId36"/>
  </p:notesMasterIdLst>
  <p:handoutMasterIdLst>
    <p:handoutMasterId r:id="rId37"/>
  </p:handoutMasterIdLst>
  <p:sldIdLst>
    <p:sldId id="567" r:id="rId5"/>
    <p:sldId id="570" r:id="rId6"/>
    <p:sldId id="569" r:id="rId7"/>
    <p:sldId id="568" r:id="rId8"/>
    <p:sldId id="511" r:id="rId9"/>
    <p:sldId id="561" r:id="rId10"/>
    <p:sldId id="512" r:id="rId11"/>
    <p:sldId id="513" r:id="rId12"/>
    <p:sldId id="566" r:id="rId13"/>
    <p:sldId id="514" r:id="rId14"/>
    <p:sldId id="516" r:id="rId15"/>
    <p:sldId id="517" r:id="rId16"/>
    <p:sldId id="545" r:id="rId17"/>
    <p:sldId id="571" r:id="rId18"/>
    <p:sldId id="515" r:id="rId19"/>
    <p:sldId id="519" r:id="rId20"/>
    <p:sldId id="525" r:id="rId21"/>
    <p:sldId id="526" r:id="rId22"/>
    <p:sldId id="527" r:id="rId23"/>
    <p:sldId id="528" r:id="rId24"/>
    <p:sldId id="529" r:id="rId25"/>
    <p:sldId id="530" r:id="rId26"/>
    <p:sldId id="559" r:id="rId27"/>
    <p:sldId id="552" r:id="rId28"/>
    <p:sldId id="553" r:id="rId29"/>
    <p:sldId id="554" r:id="rId30"/>
    <p:sldId id="555" r:id="rId31"/>
    <p:sldId id="556" r:id="rId32"/>
    <p:sldId id="557" r:id="rId33"/>
    <p:sldId id="558" r:id="rId34"/>
    <p:sldId id="560" r:id="rId35"/>
  </p:sldIdLst>
  <p:sldSz cx="9144000" cy="5143500" type="screen16x9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2">
          <p15:clr>
            <a:srgbClr val="A4A3A4"/>
          </p15:clr>
        </p15:guide>
        <p15:guide id="2" orient="horz" pos="10" userDrawn="1">
          <p15:clr>
            <a:srgbClr val="A4A3A4"/>
          </p15:clr>
        </p15:guide>
        <p15:guide id="3" orient="horz" pos="795">
          <p15:clr>
            <a:srgbClr val="A4A3A4"/>
          </p15:clr>
        </p15:guide>
        <p15:guide id="4" orient="horz" pos="348" userDrawn="1">
          <p15:clr>
            <a:srgbClr val="A4A3A4"/>
          </p15:clr>
        </p15:guide>
        <p15:guide id="5" pos="5451">
          <p15:clr>
            <a:srgbClr val="A4A3A4"/>
          </p15:clr>
        </p15:guide>
        <p15:guide id="6" pos="3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326E"/>
    <a:srgbClr val="96326B"/>
    <a:srgbClr val="672D89"/>
    <a:srgbClr val="63656B"/>
    <a:srgbClr val="BBBCBC"/>
    <a:srgbClr val="00857D"/>
    <a:srgbClr val="3A5DAE"/>
    <a:srgbClr val="642566"/>
    <a:srgbClr val="97999B"/>
    <a:srgbClr val="C60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0"/>
    <p:restoredTop sz="94521"/>
  </p:normalViewPr>
  <p:slideViewPr>
    <p:cSldViewPr snapToGrid="0">
      <p:cViewPr varScale="1">
        <p:scale>
          <a:sx n="104" d="100"/>
          <a:sy n="104" d="100"/>
        </p:scale>
        <p:origin x="108" y="834"/>
      </p:cViewPr>
      <p:guideLst>
        <p:guide orient="horz" pos="1582"/>
        <p:guide orient="horz" pos="10"/>
        <p:guide orient="horz" pos="795"/>
        <p:guide orient="horz" pos="348"/>
        <p:guide pos="5451"/>
        <p:guide pos="3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939D95F-9460-0440-9860-1A57FB5F8A2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FFBB091-2F95-4A45-9F22-28B9876BB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9972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83DAA10-76F1-BB44-9D35-7CFF32032758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3F9647A-3E31-3A41-A4E9-ABE8D6F99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231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CFA20-BAD0-4434-985B-A024E6E866A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99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CFA20-BAD0-4434-985B-A024E6E866A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77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iff"/><Relationship Id="rId3" Type="http://schemas.openxmlformats.org/officeDocument/2006/relationships/image" Target="../media/image18.emf"/><Relationship Id="rId7" Type="http://schemas.openxmlformats.org/officeDocument/2006/relationships/image" Target="../media/image22.tif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tiff"/><Relationship Id="rId5" Type="http://schemas.openxmlformats.org/officeDocument/2006/relationships/image" Target="../media/image20.tiff"/><Relationship Id="rId4" Type="http://schemas.openxmlformats.org/officeDocument/2006/relationships/image" Target="../media/image19.tiff"/><Relationship Id="rId9" Type="http://schemas.openxmlformats.org/officeDocument/2006/relationships/image" Target="../media/image2.pn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iff"/><Relationship Id="rId3" Type="http://schemas.openxmlformats.org/officeDocument/2006/relationships/image" Target="../media/image18.emf"/><Relationship Id="rId7" Type="http://schemas.openxmlformats.org/officeDocument/2006/relationships/image" Target="../media/image22.tif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tiff"/><Relationship Id="rId5" Type="http://schemas.openxmlformats.org/officeDocument/2006/relationships/image" Target="../media/image20.tiff"/><Relationship Id="rId4" Type="http://schemas.openxmlformats.org/officeDocument/2006/relationships/image" Target="../media/image19.tiff"/><Relationship Id="rId9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, Assoc, symbo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EA1004-906F-C8CA-641C-32D1ADD96D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" y="0"/>
            <a:ext cx="9143426" cy="51434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9D6864-50B1-2F54-CC62-06C071FFC7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03817" y="508015"/>
            <a:ext cx="2663127" cy="77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018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, Assoc, symbo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167AFA-2E3E-7E16-43A4-F961520843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6" y="1"/>
            <a:ext cx="9143426" cy="514349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4684D93-31DF-4394-9A6F-A80B34BE8E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3270" y="-215926"/>
            <a:ext cx="2907364" cy="189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4240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Assoc, symbo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ssociation_PPT_Supergraphic_Horz_Adjustr2-03.png">
            <a:extLst>
              <a:ext uri="{FF2B5EF4-FFF2-40B4-BE49-F238E27FC236}">
                <a16:creationId xmlns:a16="http://schemas.microsoft.com/office/drawing/2014/main" id="{DFACF3A9-0F68-7B4C-B1C3-4BE1A878EB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961" b="980"/>
          <a:stretch/>
        </p:blipFill>
        <p:spPr>
          <a:xfrm>
            <a:off x="-5800" y="-8142"/>
            <a:ext cx="9149800" cy="5151641"/>
          </a:xfrm>
          <a:prstGeom prst="rect">
            <a:avLst/>
          </a:prstGeom>
        </p:spPr>
      </p:pic>
      <p:pic>
        <p:nvPicPr>
          <p:cNvPr id="8" name="Picture 7" descr="Association_PPT_Supergraphic_Horz_Adjustr2-03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961" b="980"/>
          <a:stretch/>
        </p:blipFill>
        <p:spPr>
          <a:xfrm>
            <a:off x="-5800" y="0"/>
            <a:ext cx="9149800" cy="5151641"/>
          </a:xfrm>
          <a:prstGeom prst="rect">
            <a:avLst/>
          </a:prstGeom>
        </p:spPr>
      </p:pic>
      <p:sp>
        <p:nvSpPr>
          <p:cNvPr id="11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214617" y="-1"/>
            <a:ext cx="1929383" cy="563231"/>
          </a:xfrm>
        </p:spPr>
        <p:txBody>
          <a:bodyPr wrap="square" lIns="165100" tIns="118872" rIns="328930" bIns="73152">
            <a:sp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651646-3D92-1F9C-4ED9-66A66E2721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03817" y="508015"/>
            <a:ext cx="2663127" cy="7794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78FDC80-A1FD-0353-46E6-7A7805249E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538" y="1956912"/>
            <a:ext cx="6015892" cy="1495771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52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3C20D29-6AB0-504E-F219-66A78A5E24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3926" y="3520440"/>
            <a:ext cx="6400800" cy="13144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73237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, Assoc, symbo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ssociation_PPT_Supergraphic_Horz_Adjustr2-03.png">
            <a:extLst>
              <a:ext uri="{FF2B5EF4-FFF2-40B4-BE49-F238E27FC236}">
                <a16:creationId xmlns:a16="http://schemas.microsoft.com/office/drawing/2014/main" id="{DFACF3A9-0F68-7B4C-B1C3-4BE1A878EB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961" b="980"/>
          <a:stretch/>
        </p:blipFill>
        <p:spPr>
          <a:xfrm>
            <a:off x="-5800" y="-8142"/>
            <a:ext cx="9149800" cy="5151641"/>
          </a:xfrm>
          <a:prstGeom prst="rect">
            <a:avLst/>
          </a:prstGeom>
        </p:spPr>
      </p:pic>
      <p:pic>
        <p:nvPicPr>
          <p:cNvPr id="8" name="Picture 7" descr="Association_PPT_Supergraphic_Horz_Adjustr2-03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961" b="980"/>
          <a:stretch/>
        </p:blipFill>
        <p:spPr>
          <a:xfrm>
            <a:off x="-5800" y="-1"/>
            <a:ext cx="9149800" cy="5151641"/>
          </a:xfrm>
          <a:prstGeom prst="rect">
            <a:avLst/>
          </a:prstGeom>
        </p:spPr>
      </p:pic>
      <p:sp>
        <p:nvSpPr>
          <p:cNvPr id="11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214617" y="-1"/>
            <a:ext cx="1929383" cy="563231"/>
          </a:xfrm>
        </p:spPr>
        <p:txBody>
          <a:bodyPr wrap="square" lIns="165100" tIns="118872" rIns="328930" bIns="73152">
            <a:sp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7AC470E-3BC5-A5D9-79E7-217F0680E0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538" y="1956912"/>
            <a:ext cx="6015892" cy="1495771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52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25622B5-51EE-3798-8A62-A407E66B2E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3926" y="3520440"/>
            <a:ext cx="6400800" cy="13144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1177FE-7167-680B-A205-ADFD8B8690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03817" y="508015"/>
            <a:ext cx="2663127" cy="77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68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, Assoc, symbo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ssociation_PPT_Supergraphic_Horz_Adjustr2-03.png">
            <a:extLst>
              <a:ext uri="{FF2B5EF4-FFF2-40B4-BE49-F238E27FC236}">
                <a16:creationId xmlns:a16="http://schemas.microsoft.com/office/drawing/2014/main" id="{DFACF3A9-0F68-7B4C-B1C3-4BE1A878EB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961" b="980"/>
          <a:stretch/>
        </p:blipFill>
        <p:spPr>
          <a:xfrm>
            <a:off x="-5800" y="-8142"/>
            <a:ext cx="9149800" cy="5151641"/>
          </a:xfrm>
          <a:prstGeom prst="rect">
            <a:avLst/>
          </a:prstGeom>
        </p:spPr>
      </p:pic>
      <p:pic>
        <p:nvPicPr>
          <p:cNvPr id="8" name="Picture 7" descr="Association_PPT_Supergraphic_Horz_Adjustr2-03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961" b="980"/>
          <a:stretch/>
        </p:blipFill>
        <p:spPr>
          <a:xfrm>
            <a:off x="-5800" y="-8142"/>
            <a:ext cx="9149800" cy="51516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7450" y="1956912"/>
            <a:ext cx="6015892" cy="1495771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52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7066" y="3520440"/>
            <a:ext cx="6400800" cy="13144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214617" y="-1"/>
            <a:ext cx="1929383" cy="563231"/>
          </a:xfrm>
        </p:spPr>
        <p:txBody>
          <a:bodyPr wrap="square" lIns="165100" tIns="118872" rIns="328930" bIns="73152">
            <a:sp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B70F4E-FF52-7941-9C70-CAF27EFD57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7450" y="537209"/>
            <a:ext cx="1384977" cy="61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31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Assoc, symbo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ssociation_PPT_Supergraphic_Horz_Adjustr2-03.png">
            <a:extLst>
              <a:ext uri="{FF2B5EF4-FFF2-40B4-BE49-F238E27FC236}">
                <a16:creationId xmlns:a16="http://schemas.microsoft.com/office/drawing/2014/main" id="{DFACF3A9-0F68-7B4C-B1C3-4BE1A878EB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961" b="980"/>
          <a:stretch/>
        </p:blipFill>
        <p:spPr>
          <a:xfrm>
            <a:off x="-5800" y="-8142"/>
            <a:ext cx="9149800" cy="5151641"/>
          </a:xfrm>
          <a:prstGeom prst="rect">
            <a:avLst/>
          </a:prstGeom>
        </p:spPr>
      </p:pic>
      <p:pic>
        <p:nvPicPr>
          <p:cNvPr id="8" name="Picture 7" descr="Association_PPT_Supergraphic_Horz_Adjustr2-03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961" b="980"/>
          <a:stretch/>
        </p:blipFill>
        <p:spPr>
          <a:xfrm>
            <a:off x="-5800" y="-8142"/>
            <a:ext cx="9149800" cy="51516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7450" y="1956912"/>
            <a:ext cx="6015892" cy="1495771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52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7066" y="3520440"/>
            <a:ext cx="6400800" cy="13144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214617" y="-1"/>
            <a:ext cx="1929383" cy="563231"/>
          </a:xfrm>
        </p:spPr>
        <p:txBody>
          <a:bodyPr wrap="square" lIns="165100" tIns="118872" rIns="328930" bIns="73152">
            <a:sp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79132B-A6FC-2E4F-8C7B-4A45A8D50A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91264" y="529894"/>
            <a:ext cx="1438836" cy="64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399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AICPA, symbo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ssociation_PPT_Supergraphic_Horz_Adjustr2-03.png">
            <a:extLst>
              <a:ext uri="{FF2B5EF4-FFF2-40B4-BE49-F238E27FC236}">
                <a16:creationId xmlns:a16="http://schemas.microsoft.com/office/drawing/2014/main" id="{340CB205-526F-B342-8047-8859DFC7E7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961" b="980"/>
          <a:stretch/>
        </p:blipFill>
        <p:spPr>
          <a:xfrm>
            <a:off x="-5800" y="-8141"/>
            <a:ext cx="9149800" cy="5151641"/>
          </a:xfrm>
          <a:prstGeom prst="rect">
            <a:avLst/>
          </a:prstGeom>
        </p:spPr>
      </p:pic>
      <p:pic>
        <p:nvPicPr>
          <p:cNvPr id="7" name="Picture 6" descr="Association_PPT_Supergraphic_Horz_Adjustr2-03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961" b="980"/>
          <a:stretch/>
        </p:blipFill>
        <p:spPr>
          <a:xfrm>
            <a:off x="-5800" y="-8141"/>
            <a:ext cx="9149800" cy="51516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7450" y="1956912"/>
            <a:ext cx="6015892" cy="1495771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52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7066" y="3520440"/>
            <a:ext cx="6400800" cy="13144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214617" y="-1"/>
            <a:ext cx="1929383" cy="563231"/>
          </a:xfrm>
        </p:spPr>
        <p:txBody>
          <a:bodyPr wrap="square" lIns="165100" tIns="118872" rIns="328930" bIns="73152">
            <a:sp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F37585-B7BF-E041-BD0D-16F617D45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0625" y="537210"/>
            <a:ext cx="1131887" cy="40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997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IMA, symbo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ssociation_PPT_Supergraphic_Horz_Adjustr2-03.png">
            <a:extLst>
              <a:ext uri="{FF2B5EF4-FFF2-40B4-BE49-F238E27FC236}">
                <a16:creationId xmlns:a16="http://schemas.microsoft.com/office/drawing/2014/main" id="{126B5F19-E91F-5945-8E3C-98B08A3C4F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961" b="980"/>
          <a:stretch/>
        </p:blipFill>
        <p:spPr>
          <a:xfrm>
            <a:off x="-5800" y="-8467"/>
            <a:ext cx="9149800" cy="5151641"/>
          </a:xfrm>
          <a:prstGeom prst="rect">
            <a:avLst/>
          </a:prstGeom>
        </p:spPr>
      </p:pic>
      <p:pic>
        <p:nvPicPr>
          <p:cNvPr id="8" name="Picture 7" descr="Association_PPT_Supergraphic_Horz_Adjustr2-03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961" b="980"/>
          <a:stretch/>
        </p:blipFill>
        <p:spPr>
          <a:xfrm>
            <a:off x="-5800" y="-8467"/>
            <a:ext cx="9149800" cy="51516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7450" y="1956912"/>
            <a:ext cx="6015892" cy="1495771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52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7066" y="3520440"/>
            <a:ext cx="6400800" cy="13144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25" y="537963"/>
            <a:ext cx="1071035" cy="407432"/>
          </a:xfrm>
          <a:prstGeom prst="rect">
            <a:avLst/>
          </a:prstGeom>
        </p:spPr>
      </p:pic>
      <p:sp>
        <p:nvSpPr>
          <p:cNvPr id="14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214617" y="-1"/>
            <a:ext cx="1929383" cy="563231"/>
          </a:xfrm>
        </p:spPr>
        <p:txBody>
          <a:bodyPr wrap="square" lIns="165100" tIns="118872" rIns="328930" bIns="73152">
            <a:sp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85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, Assoc, symbo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ssociation_PPT_Supergraphic_Horz_Adjustr2-03.png">
            <a:extLst>
              <a:ext uri="{FF2B5EF4-FFF2-40B4-BE49-F238E27FC236}">
                <a16:creationId xmlns:a16="http://schemas.microsoft.com/office/drawing/2014/main" id="{8C4B77FC-9F59-A14E-B032-D490B6F4C4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961" b="980"/>
          <a:stretch/>
        </p:blipFill>
        <p:spPr>
          <a:xfrm>
            <a:off x="-5800" y="-8142"/>
            <a:ext cx="9149800" cy="5151641"/>
          </a:xfrm>
          <a:prstGeom prst="rect">
            <a:avLst/>
          </a:prstGeom>
        </p:spPr>
      </p:pic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2EB190BB-5B73-CD43-8315-9B036F5EBB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14617" y="-1"/>
            <a:ext cx="1929383" cy="563231"/>
          </a:xfrm>
        </p:spPr>
        <p:txBody>
          <a:bodyPr wrap="square" lIns="165100" tIns="118872" rIns="328930" bIns="73152">
            <a:sp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160F6BAC-25DB-7146-BC77-264CC6055E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50" y="1956912"/>
            <a:ext cx="6015892" cy="1495771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52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57647936-218D-E142-BB0C-D86A4EA4BC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9073" y="3623081"/>
            <a:ext cx="6400800" cy="3330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C9B37D-6EBE-E043-3601-6DE1CF26B7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03817" y="508015"/>
            <a:ext cx="2663127" cy="77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386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/2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69" y="365760"/>
            <a:ext cx="3649921" cy="594360"/>
          </a:xfrm>
        </p:spPr>
        <p:txBody>
          <a:bodyPr lIns="0" tIns="0" rIns="0" bIns="0" anchor="b" anchorCtr="0">
            <a:noAutofit/>
          </a:bodyPr>
          <a:lstStyle>
            <a:lvl1pPr algn="l">
              <a:defRPr sz="2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169" y="1200151"/>
            <a:ext cx="3651250" cy="3394472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chemeClr val="bg2"/>
                </a:solidFill>
              </a:defRPr>
            </a:lvl1pPr>
            <a:lvl2pPr marL="230188" indent="-173736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>
                <a:solidFill>
                  <a:schemeClr val="bg2"/>
                </a:solidFill>
              </a:defRPr>
            </a:lvl2pPr>
            <a:lvl3pPr marL="455613" indent="-2254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3pPr>
            <a:lvl4pPr marL="687388" indent="-2317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4pPr>
            <a:lvl5pPr marL="911225" indent="-2238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Background Half Sphere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pic>
        <p:nvPicPr>
          <p:cNvPr id="6" name="Picture 5" descr="Background Half Sphere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pic>
        <p:nvPicPr>
          <p:cNvPr id="9" name="Picture 8" descr="Background Half Sphere.ai">
            <a:extLst>
              <a:ext uri="{FF2B5EF4-FFF2-40B4-BE49-F238E27FC236}">
                <a16:creationId xmlns:a16="http://schemas.microsoft.com/office/drawing/2014/main" id="{182A68CC-0FDE-9C46-9D0F-F015771081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208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/3 graphic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C293436-660B-EBC1-2525-F70287BD91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408" r="16408"/>
          <a:stretch/>
        </p:blipFill>
        <p:spPr>
          <a:xfrm>
            <a:off x="6872480" y="0"/>
            <a:ext cx="2271519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69" y="365760"/>
            <a:ext cx="6080384" cy="594360"/>
          </a:xfrm>
        </p:spPr>
        <p:txBody>
          <a:bodyPr lIns="0" tIns="0" rIns="0" bIns="0" anchor="b" anchorCtr="0">
            <a:noAutofit/>
          </a:bodyPr>
          <a:lstStyle>
            <a:lvl1pPr algn="l">
              <a:defRPr sz="2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99169" y="1201738"/>
            <a:ext cx="6080384" cy="33496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FontTx/>
              <a:buNone/>
              <a:defRPr sz="2000">
                <a:solidFill>
                  <a:schemeClr val="bg2"/>
                </a:solidFill>
              </a:defRPr>
            </a:lvl1pPr>
            <a:lvl2pPr marL="230188" indent="-173736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>
                <a:solidFill>
                  <a:schemeClr val="bg2"/>
                </a:solidFill>
              </a:defRPr>
            </a:lvl2pPr>
            <a:lvl3pPr marL="455613" indent="-2254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3pPr>
            <a:lvl4pPr marL="687388" indent="-2317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4pPr>
            <a:lvl5pPr marL="911225" indent="-2238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96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1/3 graphic call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69" y="365760"/>
            <a:ext cx="6080384" cy="594360"/>
          </a:xfrm>
        </p:spPr>
        <p:txBody>
          <a:bodyPr lIns="0" tIns="0" rIns="0" bIns="0" anchor="b" anchorCtr="0">
            <a:noAutofit/>
          </a:bodyPr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99169" y="1201738"/>
            <a:ext cx="6080384" cy="33496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FontTx/>
              <a:buNone/>
              <a:defRPr sz="2000">
                <a:solidFill>
                  <a:schemeClr val="bg1"/>
                </a:solidFill>
              </a:defRPr>
            </a:lvl1pPr>
            <a:lvl2pPr marL="230188" indent="-173736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>
                <a:solidFill>
                  <a:schemeClr val="bg1"/>
                </a:solidFill>
              </a:defRPr>
            </a:lvl2pPr>
            <a:lvl3pPr marL="455613" indent="-2254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1"/>
                </a:solidFill>
              </a:defRPr>
            </a:lvl3pPr>
            <a:lvl4pPr marL="687388" indent="-2317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1"/>
                </a:solidFill>
              </a:defRPr>
            </a:lvl4pPr>
            <a:lvl5pPr marL="911225" indent="-2238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3B894F-F904-7108-DFA0-E5DDC3F5BD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408" r="16408"/>
          <a:stretch/>
        </p:blipFill>
        <p:spPr>
          <a:xfrm>
            <a:off x="6872481" y="0"/>
            <a:ext cx="227151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917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1/3 graphic call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E4162E-A1B8-36CC-816F-6C95BDCCC5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6" y="1"/>
            <a:ext cx="9143426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69" y="365760"/>
            <a:ext cx="6080384" cy="594360"/>
          </a:xfrm>
        </p:spPr>
        <p:txBody>
          <a:bodyPr lIns="0" tIns="0" rIns="0" bIns="0" anchor="b" anchorCtr="0">
            <a:noAutofit/>
          </a:bodyPr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99169" y="1201738"/>
            <a:ext cx="6080384" cy="33496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FontTx/>
              <a:buNone/>
              <a:defRPr sz="2000">
                <a:solidFill>
                  <a:schemeClr val="bg1"/>
                </a:solidFill>
              </a:defRPr>
            </a:lvl1pPr>
            <a:lvl2pPr marL="230188" indent="-173736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>
                <a:solidFill>
                  <a:schemeClr val="bg1"/>
                </a:solidFill>
              </a:defRPr>
            </a:lvl2pPr>
            <a:lvl3pPr marL="455613" indent="-2254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1"/>
                </a:solidFill>
              </a:defRPr>
            </a:lvl3pPr>
            <a:lvl4pPr marL="687388" indent="-2317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1"/>
                </a:solidFill>
              </a:defRPr>
            </a:lvl4pPr>
            <a:lvl5pPr marL="911225" indent="-2238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6848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/4 gradient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3FEF4F-DD8F-D6C2-E4D6-3D86F5C262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408" r="16408"/>
          <a:stretch/>
        </p:blipFill>
        <p:spPr>
          <a:xfrm>
            <a:off x="6872480" y="0"/>
            <a:ext cx="2271519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69" y="365760"/>
            <a:ext cx="6080384" cy="589837"/>
          </a:xfrm>
        </p:spPr>
        <p:txBody>
          <a:bodyPr lIns="0" tIns="0" rIns="0" bIns="0" anchor="b" anchorCtr="0">
            <a:noAutofit/>
          </a:bodyPr>
          <a:lstStyle>
            <a:lvl1pPr algn="l">
              <a:defRPr sz="2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4"/>
          </p:nvPr>
        </p:nvSpPr>
        <p:spPr>
          <a:xfrm>
            <a:off x="497840" y="1197864"/>
            <a:ext cx="6081713" cy="30648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51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/2 graphic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69" y="365760"/>
            <a:ext cx="3649921" cy="594360"/>
          </a:xfrm>
        </p:spPr>
        <p:txBody>
          <a:bodyPr lIns="0" tIns="0" rIns="0" bIns="0" anchor="b" anchorCtr="0">
            <a:noAutofit/>
          </a:bodyPr>
          <a:lstStyle>
            <a:lvl1pPr algn="l">
              <a:defRPr sz="2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169" y="1200151"/>
            <a:ext cx="3651250" cy="3394472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chemeClr val="bg2"/>
                </a:solidFill>
              </a:defRPr>
            </a:lvl1pPr>
            <a:lvl2pPr marL="230188" indent="-173736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>
                <a:solidFill>
                  <a:schemeClr val="bg2"/>
                </a:solidFill>
              </a:defRPr>
            </a:lvl2pPr>
            <a:lvl3pPr marL="455613" indent="-2254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3pPr>
            <a:lvl4pPr marL="687388" indent="-2317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4pPr>
            <a:lvl5pPr marL="911225" indent="-2238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6061" y="0"/>
            <a:ext cx="4567940" cy="5143500"/>
          </a:xfrm>
          <a:solidFill>
            <a:schemeClr val="tx2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54176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69" y="365760"/>
            <a:ext cx="7772400" cy="591353"/>
          </a:xfrm>
        </p:spPr>
        <p:txBody>
          <a:bodyPr lIns="0" tIns="0" rIns="0" bIns="0" anchor="b" anchorCtr="0">
            <a:noAutofit/>
          </a:bodyPr>
          <a:lstStyle>
            <a:lvl1pPr algn="l">
              <a:defRPr sz="2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99168" y="1201737"/>
            <a:ext cx="7772399" cy="3349625"/>
          </a:xfrm>
        </p:spPr>
        <p:txBody>
          <a:bodyPr>
            <a:noAutofit/>
          </a:bodyPr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 indent="-228600"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43940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67" y="365760"/>
            <a:ext cx="8235761" cy="589837"/>
          </a:xfrm>
        </p:spPr>
        <p:txBody>
          <a:bodyPr lIns="0" tIns="0" rIns="0" bIns="0" anchor="b" anchorCtr="0">
            <a:noAutofit/>
          </a:bodyPr>
          <a:lstStyle>
            <a:lvl1pPr algn="l">
              <a:defRPr sz="2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506657" y="1197864"/>
            <a:ext cx="4069080" cy="3333647"/>
          </a:xfrm>
        </p:spPr>
        <p:txBody>
          <a:bodyPr lIns="0" tIns="0" rIns="0" bIns="0" numCol="1" spcCol="374904">
            <a:noAutofit/>
          </a:bodyPr>
          <a:lstStyle>
            <a:lvl1pPr marL="11113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tabLst/>
              <a:defRPr sz="2000" baseline="0">
                <a:solidFill>
                  <a:schemeClr val="bg2"/>
                </a:solidFill>
              </a:defRPr>
            </a:lvl1pPr>
            <a:lvl2pPr marL="228600" indent="-173736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tabLst/>
              <a:defRPr sz="2000">
                <a:solidFill>
                  <a:schemeClr val="bg2"/>
                </a:solidFill>
              </a:defRPr>
            </a:lvl2pPr>
            <a:lvl3pPr marL="4572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3pPr>
            <a:lvl4pPr marL="6858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4pPr>
            <a:lvl5pPr marL="9144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4665849" y="1197864"/>
            <a:ext cx="4069080" cy="3333647"/>
          </a:xfrm>
        </p:spPr>
        <p:txBody>
          <a:bodyPr lIns="0" tIns="0" rIns="0" bIns="0" numCol="1" spcCol="374904">
            <a:noAutofit/>
          </a:bodyPr>
          <a:lstStyle>
            <a:lvl1pPr marL="11113" indent="0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ClrTx/>
              <a:tabLst/>
              <a:defRPr sz="2000" baseline="0">
                <a:solidFill>
                  <a:schemeClr val="bg2"/>
                </a:solidFill>
              </a:defRPr>
            </a:lvl1pPr>
            <a:lvl2pPr marL="228600" indent="-173736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tabLst/>
              <a:defRPr sz="2000">
                <a:solidFill>
                  <a:schemeClr val="bg2"/>
                </a:solidFill>
              </a:defRPr>
            </a:lvl2pPr>
            <a:lvl3pPr marL="4572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tabLst/>
              <a:defRPr sz="1400">
                <a:solidFill>
                  <a:schemeClr val="bg2"/>
                </a:solidFill>
              </a:defRPr>
            </a:lvl3pPr>
            <a:lvl4pPr marL="6858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4pPr>
            <a:lvl5pPr marL="914400" indent="-219456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6433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68" y="365760"/>
            <a:ext cx="8199664" cy="589837"/>
          </a:xfrm>
        </p:spPr>
        <p:txBody>
          <a:bodyPr lIns="0" tIns="0" rIns="0" bIns="0" anchor="b" anchorCtr="0">
            <a:noAutofit/>
          </a:bodyPr>
          <a:lstStyle>
            <a:lvl1pPr algn="l">
              <a:defRPr sz="2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9677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68" y="365760"/>
            <a:ext cx="8199664" cy="589837"/>
          </a:xfrm>
        </p:spPr>
        <p:txBody>
          <a:bodyPr lIns="0" tIns="0" rIns="0" bIns="0" anchor="b" anchorCtr="0">
            <a:noAutofit/>
          </a:bodyPr>
          <a:lstStyle>
            <a:lvl1pPr algn="l">
              <a:defRPr sz="2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7954407-0F0F-4A4D-9CA3-6832ACB069A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60889" y="1201739"/>
            <a:ext cx="4089400" cy="3064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2CCCC15-2C98-B047-96FD-2DF6BE0B1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6657" y="1197864"/>
            <a:ext cx="3891607" cy="3333647"/>
          </a:xfrm>
        </p:spPr>
        <p:txBody>
          <a:bodyPr lIns="0" tIns="0" rIns="0" bIns="0" numCol="1" spcCol="374904">
            <a:noAutofit/>
          </a:bodyPr>
          <a:lstStyle>
            <a:lvl1pPr marL="11113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tabLst/>
              <a:defRPr sz="2000" baseline="0">
                <a:solidFill>
                  <a:schemeClr val="bg2"/>
                </a:solidFill>
              </a:defRPr>
            </a:lvl1pPr>
            <a:lvl2pPr marL="228600" indent="-173736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tabLst/>
              <a:defRPr sz="2000">
                <a:solidFill>
                  <a:schemeClr val="bg2"/>
                </a:solidFill>
              </a:defRPr>
            </a:lvl2pPr>
            <a:lvl3pPr marL="4572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3pPr>
            <a:lvl4pPr marL="6858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4pPr>
            <a:lvl5pPr marL="9144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Lucida Grande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7727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68" y="365760"/>
            <a:ext cx="8199664" cy="589837"/>
          </a:xfrm>
        </p:spPr>
        <p:txBody>
          <a:bodyPr lIns="0" tIns="0" rIns="0" bIns="0" anchor="b" anchorCtr="0">
            <a:noAutofit/>
          </a:bodyPr>
          <a:lstStyle>
            <a:lvl1pPr algn="l">
              <a:defRPr sz="2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51818907-0E41-8546-8C19-4704E8E19F1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7841" y="2327015"/>
            <a:ext cx="2041984" cy="1737427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</a:defRPr>
            </a:lvl1pPr>
            <a:lvl2pPr marL="231775" indent="-231775">
              <a:buFont typeface="Arial"/>
              <a:buChar char="•"/>
              <a:defRPr/>
            </a:lvl2pPr>
            <a:lvl3pPr marL="457200" indent="-225425">
              <a:tabLst/>
              <a:defRPr/>
            </a:lvl3pPr>
            <a:lvl4pPr marL="688975" indent="-231775">
              <a:defRPr/>
            </a:lvl4pPr>
            <a:lvl5pPr marL="914400" indent="-225425"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E5CFD0A-D716-114A-886F-933EC23135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7839" y="4244390"/>
            <a:ext cx="7773729" cy="46324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10">
            <a:extLst>
              <a:ext uri="{FF2B5EF4-FFF2-40B4-BE49-F238E27FC236}">
                <a16:creationId xmlns:a16="http://schemas.microsoft.com/office/drawing/2014/main" id="{A91ADC71-BE6B-9946-870E-6E76A18DE29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62983" y="2327015"/>
            <a:ext cx="2041984" cy="1737427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</a:defRPr>
            </a:lvl1pPr>
            <a:lvl2pPr marL="231775" indent="-231775">
              <a:buFont typeface="Arial"/>
              <a:buChar char="•"/>
              <a:defRPr/>
            </a:lvl2pPr>
            <a:lvl3pPr marL="457200" indent="-225425">
              <a:tabLst/>
              <a:defRPr/>
            </a:lvl3pPr>
            <a:lvl4pPr marL="688975" indent="-231775">
              <a:defRPr/>
            </a:lvl4pPr>
            <a:lvl5pPr marL="914400" indent="-225425"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10">
            <a:extLst>
              <a:ext uri="{FF2B5EF4-FFF2-40B4-BE49-F238E27FC236}">
                <a16:creationId xmlns:a16="http://schemas.microsoft.com/office/drawing/2014/main" id="{B2BB487F-757A-0942-B4EE-1F02936A0F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7633" y="2327015"/>
            <a:ext cx="2041984" cy="1737427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  <a:lvl2pPr marL="231775" indent="-231775">
              <a:buFont typeface="Arial"/>
              <a:buChar char="•"/>
              <a:defRPr/>
            </a:lvl2pPr>
            <a:lvl3pPr marL="457200" indent="-225425">
              <a:tabLst/>
              <a:defRPr/>
            </a:lvl3pPr>
            <a:lvl4pPr marL="688975" indent="-231775">
              <a:defRPr/>
            </a:lvl4pPr>
            <a:lvl5pPr marL="914400" indent="-225425"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15">
            <a:extLst>
              <a:ext uri="{FF2B5EF4-FFF2-40B4-BE49-F238E27FC236}">
                <a16:creationId xmlns:a16="http://schemas.microsoft.com/office/drawing/2014/main" id="{97C4D66D-1D33-D24B-B82A-29786E0B4DB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7840" y="1198574"/>
            <a:ext cx="2041525" cy="1065883"/>
          </a:xfrm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D0403E0A-D912-BD45-B290-FFE49B5984C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07633" y="1198574"/>
            <a:ext cx="2041525" cy="1065883"/>
          </a:xfrm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DF0E45BE-E6AB-C04C-A943-762C808A750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62983" y="1198574"/>
            <a:ext cx="2041525" cy="1065883"/>
          </a:xfrm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159061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68" y="365760"/>
            <a:ext cx="8199664" cy="589837"/>
          </a:xfrm>
        </p:spPr>
        <p:txBody>
          <a:bodyPr lIns="0" tIns="0" rIns="0" bIns="0" anchor="b" anchorCtr="0">
            <a:noAutofit/>
          </a:bodyPr>
          <a:lstStyle>
            <a:lvl1pPr algn="l">
              <a:defRPr sz="2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C377083-A141-8144-9FDC-08E03E4B10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9611" y="1497277"/>
            <a:ext cx="1866794" cy="2310392"/>
          </a:xfrm>
          <a:solidFill>
            <a:schemeClr val="accent5"/>
          </a:solidFill>
        </p:spPr>
        <p:txBody>
          <a:bodyPr lIns="182880" tIns="182880" rIns="91440" bIns="18288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12A8034E-760C-9744-BDFC-EAE6C7B37D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97471" y="1497277"/>
            <a:ext cx="1866794" cy="2310392"/>
          </a:xfrm>
          <a:solidFill>
            <a:schemeClr val="accent3"/>
          </a:solidFill>
        </p:spPr>
        <p:txBody>
          <a:bodyPr lIns="182880" tIns="182880" rIns="91440" bIns="18288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334A8CC6-D1EE-1B4A-B062-05475BDEA9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75331" y="1497277"/>
            <a:ext cx="1866794" cy="2310392"/>
          </a:xfrm>
          <a:solidFill>
            <a:schemeClr val="accent4"/>
          </a:solidFill>
        </p:spPr>
        <p:txBody>
          <a:bodyPr lIns="182880" tIns="182880" rIns="91440" bIns="18288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E1A4314F-36EA-614E-A59B-FC27C8EA26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53192" y="1497277"/>
            <a:ext cx="1866794" cy="2310392"/>
          </a:xfrm>
          <a:solidFill>
            <a:schemeClr val="accent6"/>
          </a:solidFill>
        </p:spPr>
        <p:txBody>
          <a:bodyPr lIns="182880" tIns="182880" rIns="91440" bIns="18288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59973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quote, purple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ssociation_PPT_Back_Horz_Adjustr2-03.png">
            <a:extLst>
              <a:ext uri="{FF2B5EF4-FFF2-40B4-BE49-F238E27FC236}">
                <a16:creationId xmlns:a16="http://schemas.microsoft.com/office/drawing/2014/main" id="{8D0F1C9A-ED2E-6A49-AEB1-9E70633CD0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pic>
        <p:nvPicPr>
          <p:cNvPr id="6" name="Picture 5" descr="Association_PPT_Back_Horz_Adjustr2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pic>
        <p:nvPicPr>
          <p:cNvPr id="7" name="Picture 6" descr="Association_PPT_Back_Horz_Adjustr2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252" y="1414896"/>
            <a:ext cx="6861175" cy="1545046"/>
          </a:xfrm>
        </p:spPr>
        <p:txBody>
          <a:bodyPr lIns="0" tIns="0" rIns="0" bIns="0" anchor="t" anchorCtr="0">
            <a:noAutofit/>
          </a:bodyPr>
          <a:lstStyle>
            <a:lvl1pPr marL="90488" indent="-90488" algn="l">
              <a:lnSpc>
                <a:spcPts val="3000"/>
              </a:lnSpc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96253" y="3657600"/>
            <a:ext cx="6231040" cy="865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81A09BC-2FD5-0B44-8AC7-75DF0615E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00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vider with quote, purple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5-01.png">
            <a:extLst>
              <a:ext uri="{FF2B5EF4-FFF2-40B4-BE49-F238E27FC236}">
                <a16:creationId xmlns:a16="http://schemas.microsoft.com/office/drawing/2014/main" id="{E7170E97-3B88-5D46-8B55-228406E10A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9144001" cy="5148073"/>
          </a:xfrm>
          <a:prstGeom prst="rect">
            <a:avLst/>
          </a:prstGeom>
        </p:spPr>
      </p:pic>
      <p:pic>
        <p:nvPicPr>
          <p:cNvPr id="6" name="Picture 5" descr="Background5-01.png">
            <a:extLst>
              <a:ext uri="{FF2B5EF4-FFF2-40B4-BE49-F238E27FC236}">
                <a16:creationId xmlns:a16="http://schemas.microsoft.com/office/drawing/2014/main" id="{1FF466D5-2398-4F48-8EE0-034B76B82D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9144001" cy="51480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252" y="1414896"/>
            <a:ext cx="6861175" cy="1545046"/>
          </a:xfrm>
        </p:spPr>
        <p:txBody>
          <a:bodyPr lIns="0" tIns="0" rIns="0" bIns="0" anchor="t" anchorCtr="0">
            <a:noAutofit/>
          </a:bodyPr>
          <a:lstStyle>
            <a:lvl1pPr marL="90488" indent="-90488" algn="l">
              <a:lnSpc>
                <a:spcPts val="3000"/>
              </a:lnSpc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96253" y="3657600"/>
            <a:ext cx="6231040" cy="865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32B603A-B3C8-0048-8EA1-99FE9A1F7A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1044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vider with quote, purple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7-01.png">
            <a:extLst>
              <a:ext uri="{FF2B5EF4-FFF2-40B4-BE49-F238E27FC236}">
                <a16:creationId xmlns:a16="http://schemas.microsoft.com/office/drawing/2014/main" id="{40378374-AA26-7F48-9C93-7F61B48362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8072"/>
          </a:xfrm>
          <a:prstGeom prst="rect">
            <a:avLst/>
          </a:prstGeom>
        </p:spPr>
      </p:pic>
      <p:pic>
        <p:nvPicPr>
          <p:cNvPr id="6" name="Picture 5" descr="Background7-01.png">
            <a:extLst>
              <a:ext uri="{FF2B5EF4-FFF2-40B4-BE49-F238E27FC236}">
                <a16:creationId xmlns:a16="http://schemas.microsoft.com/office/drawing/2014/main" id="{4A0B8E60-1176-7D42-AE10-479D1523F7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807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252" y="1414896"/>
            <a:ext cx="6861175" cy="1545046"/>
          </a:xfrm>
        </p:spPr>
        <p:txBody>
          <a:bodyPr lIns="0" tIns="0" rIns="0" bIns="0" anchor="t" anchorCtr="0">
            <a:noAutofit/>
          </a:bodyPr>
          <a:lstStyle>
            <a:lvl1pPr marL="90488" indent="-90488" algn="l">
              <a:lnSpc>
                <a:spcPts val="3000"/>
              </a:lnSpc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96253" y="3657600"/>
            <a:ext cx="6231040" cy="865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8836120-7A63-974D-8BF1-769D9ABA83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085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vider with quote, purple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6-01.png">
            <a:extLst>
              <a:ext uri="{FF2B5EF4-FFF2-40B4-BE49-F238E27FC236}">
                <a16:creationId xmlns:a16="http://schemas.microsoft.com/office/drawing/2014/main" id="{DECE967F-D7F7-AA40-A41C-493CB5243A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0" cy="5148072"/>
          </a:xfrm>
          <a:prstGeom prst="rect">
            <a:avLst/>
          </a:prstGeom>
        </p:spPr>
      </p:pic>
      <p:pic>
        <p:nvPicPr>
          <p:cNvPr id="6" name="Picture 5" descr="Background6-01.png">
            <a:extLst>
              <a:ext uri="{FF2B5EF4-FFF2-40B4-BE49-F238E27FC236}">
                <a16:creationId xmlns:a16="http://schemas.microsoft.com/office/drawing/2014/main" id="{5BCE7307-1B21-CC4A-AE8D-4FC1394113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0" cy="51480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252" y="1414896"/>
            <a:ext cx="6861175" cy="1545046"/>
          </a:xfrm>
        </p:spPr>
        <p:txBody>
          <a:bodyPr lIns="0" tIns="0" rIns="0" bIns="0" anchor="t" anchorCtr="0">
            <a:noAutofit/>
          </a:bodyPr>
          <a:lstStyle>
            <a:lvl1pPr marL="90488" indent="-90488" algn="l">
              <a:lnSpc>
                <a:spcPts val="3000"/>
              </a:lnSpc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96253" y="3657600"/>
            <a:ext cx="6231040" cy="865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23769AA-5690-3149-A4CA-7BD2F82A59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649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hank you, Assoc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ssociation_PPT_Back_Horz_Adjustr2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9169"/>
            <a:ext cx="9149800" cy="51526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6253" y="3374008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6872" y="4753008"/>
            <a:ext cx="46186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2018 Association of International Certified Professional Accountants. All rights reserved.</a:t>
            </a: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450" y="537209"/>
            <a:ext cx="1384977" cy="610948"/>
          </a:xfrm>
          <a:prstGeom prst="rect">
            <a:avLst/>
          </a:prstGeom>
        </p:spPr>
      </p:pic>
      <p:pic>
        <p:nvPicPr>
          <p:cNvPr id="8" name="Picture 7" descr="Association_PPT_Back_Horz_Adjustr2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9169"/>
            <a:ext cx="9149800" cy="515266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6253" y="3244903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6872" y="4438069"/>
            <a:ext cx="8443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2019 Association of International Certified Professional Accountants. All rights reserved. </a:t>
            </a:r>
            <a:r>
              <a:rPr lang="en-US" sz="800">
                <a:solidFill>
                  <a:schemeClr val="bg1"/>
                </a:solidFill>
              </a:rPr>
              <a:t>This presentation’s images are subject to copyright protection and used under license from third parties. </a:t>
            </a:r>
            <a:r>
              <a:rPr lang="en-US" sz="800" b="1" u="none">
                <a:solidFill>
                  <a:schemeClr val="bg1"/>
                </a:solidFill>
              </a:rPr>
              <a:t>Do not use images from this presentation in other presentations or documents without first consulting with Legal. </a:t>
            </a:r>
            <a:r>
              <a:rPr lang="en-US" sz="800">
                <a:solidFill>
                  <a:schemeClr val="bg1"/>
                </a:solidFill>
              </a:rPr>
              <a:t>The use of copyrighted images outside the licensed scope constitutes copyright infringement and subjects the user to monetary damages and other penalties.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450" y="537209"/>
            <a:ext cx="1384977" cy="610948"/>
          </a:xfrm>
          <a:prstGeom prst="rect">
            <a:avLst/>
          </a:prstGeom>
        </p:spPr>
      </p:pic>
      <p:pic>
        <p:nvPicPr>
          <p:cNvPr id="12" name="Picture 11" descr="Association_PPT_Back_Horz_Adjustr2-03.png">
            <a:extLst>
              <a:ext uri="{FF2B5EF4-FFF2-40B4-BE49-F238E27FC236}">
                <a16:creationId xmlns:a16="http://schemas.microsoft.com/office/drawing/2014/main" id="{42E7AFC5-67DE-C04D-A82B-AEB1C08A70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9169"/>
            <a:ext cx="9149800" cy="515266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5F3E8E7-3168-9745-8CF7-DD70FB983358}"/>
              </a:ext>
            </a:extLst>
          </p:cNvPr>
          <p:cNvSpPr txBox="1"/>
          <p:nvPr userDrawn="1"/>
        </p:nvSpPr>
        <p:spPr>
          <a:xfrm>
            <a:off x="496253" y="3244903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9A1326-AADF-6A4A-87C1-C3F3A49329A3}"/>
              </a:ext>
            </a:extLst>
          </p:cNvPr>
          <p:cNvSpPr txBox="1"/>
          <p:nvPr userDrawn="1"/>
        </p:nvSpPr>
        <p:spPr>
          <a:xfrm>
            <a:off x="416872" y="4438069"/>
            <a:ext cx="8443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2022 Association of International Certified Professional Accountants. All rights reserved. </a:t>
            </a:r>
            <a:r>
              <a:rPr lang="en-US" sz="800" dirty="0">
                <a:solidFill>
                  <a:schemeClr val="bg1"/>
                </a:solidFill>
              </a:rPr>
              <a:t>This presentation’s images are subject to copyright protection and used under license from third parties. </a:t>
            </a:r>
            <a:r>
              <a:rPr lang="en-US" sz="800" b="1" u="none" dirty="0">
                <a:solidFill>
                  <a:schemeClr val="bg1"/>
                </a:solidFill>
              </a:rPr>
              <a:t>Do not use images from this presentation in other presentations or documents without first consulting with Legal. </a:t>
            </a:r>
            <a:r>
              <a:rPr lang="en-US" sz="800" dirty="0">
                <a:solidFill>
                  <a:schemeClr val="bg1"/>
                </a:solidFill>
              </a:rPr>
              <a:t>The use of copyrighted images outside the licensed scope constitutes copyright infringement and subjects the user to monetary damages and other penalties.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FC88E9B-E15A-3945-9FB2-D0EDC91D61C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7450" y="537209"/>
            <a:ext cx="1384977" cy="61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2627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hank you, Assoc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ssociation_PPT_Back_Horz_Adjustr2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9169"/>
            <a:ext cx="9149800" cy="51526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6253" y="3374008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6872" y="4753008"/>
            <a:ext cx="46186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2018 Association of International Certified Professional Accountants. All rights reserved.</a:t>
            </a: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450" y="537209"/>
            <a:ext cx="1384977" cy="610948"/>
          </a:xfrm>
          <a:prstGeom prst="rect">
            <a:avLst/>
          </a:prstGeom>
        </p:spPr>
      </p:pic>
      <p:pic>
        <p:nvPicPr>
          <p:cNvPr id="8" name="Picture 7" descr="Association_PPT_Back_Horz_Adjustr2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9169"/>
            <a:ext cx="9149800" cy="515266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6253" y="3244903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6872" y="4438069"/>
            <a:ext cx="8443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2019 Association of International Certified Professional Accountants. All rights reserved. </a:t>
            </a:r>
            <a:r>
              <a:rPr lang="en-US" sz="800">
                <a:solidFill>
                  <a:schemeClr val="bg1"/>
                </a:solidFill>
              </a:rPr>
              <a:t>This presentation’s images are subject to copyright protection and used under license from third parties. </a:t>
            </a:r>
            <a:r>
              <a:rPr lang="en-US" sz="800" b="1" u="none">
                <a:solidFill>
                  <a:schemeClr val="bg1"/>
                </a:solidFill>
              </a:rPr>
              <a:t>Do not use images from this presentation in other presentations or documents without first consulting with Legal. </a:t>
            </a:r>
            <a:r>
              <a:rPr lang="en-US" sz="800">
                <a:solidFill>
                  <a:schemeClr val="bg1"/>
                </a:solidFill>
              </a:rPr>
              <a:t>The use of copyrighted images outside the licensed scope constitutes copyright infringement and subjects the user to monetary damages and other penalties.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450" y="537209"/>
            <a:ext cx="1384977" cy="610948"/>
          </a:xfrm>
          <a:prstGeom prst="rect">
            <a:avLst/>
          </a:prstGeom>
        </p:spPr>
      </p:pic>
      <p:pic>
        <p:nvPicPr>
          <p:cNvPr id="12" name="Picture 11" descr="Association_PPT_Back_Horz_Adjustr2-03.png">
            <a:extLst>
              <a:ext uri="{FF2B5EF4-FFF2-40B4-BE49-F238E27FC236}">
                <a16:creationId xmlns:a16="http://schemas.microsoft.com/office/drawing/2014/main" id="{42E7AFC5-67DE-C04D-A82B-AEB1C08A70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9169"/>
            <a:ext cx="9149800" cy="515266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5F3E8E7-3168-9745-8CF7-DD70FB983358}"/>
              </a:ext>
            </a:extLst>
          </p:cNvPr>
          <p:cNvSpPr txBox="1"/>
          <p:nvPr userDrawn="1"/>
        </p:nvSpPr>
        <p:spPr>
          <a:xfrm>
            <a:off x="496253" y="3244903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9A1326-AADF-6A4A-87C1-C3F3A49329A3}"/>
              </a:ext>
            </a:extLst>
          </p:cNvPr>
          <p:cNvSpPr txBox="1"/>
          <p:nvPr userDrawn="1"/>
        </p:nvSpPr>
        <p:spPr>
          <a:xfrm>
            <a:off x="416872" y="4438069"/>
            <a:ext cx="8443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2022 Association of International Certified Professional Accountants. All rights reserved. </a:t>
            </a:r>
            <a:r>
              <a:rPr lang="en-US" sz="800" dirty="0">
                <a:solidFill>
                  <a:schemeClr val="bg1"/>
                </a:solidFill>
              </a:rPr>
              <a:t>This presentation’s images are subject to copyright protection and used under license from third parties. </a:t>
            </a:r>
            <a:r>
              <a:rPr lang="en-US" sz="800" b="1" u="none" dirty="0">
                <a:solidFill>
                  <a:schemeClr val="bg1"/>
                </a:solidFill>
              </a:rPr>
              <a:t>Do not use images from this presentation in other presentations or documents without first consulting with Legal. </a:t>
            </a:r>
            <a:r>
              <a:rPr lang="en-US" sz="800" dirty="0">
                <a:solidFill>
                  <a:schemeClr val="bg1"/>
                </a:solidFill>
              </a:rPr>
              <a:t>The use of copyrighted images outside the licensed scope constitutes copyright infringement and subjects the user to monetary damages and other penalties.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EA7936B-689A-BE49-ACE1-A8D25499B95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91264" y="529894"/>
            <a:ext cx="1438836" cy="64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8206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hank you, AICPA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ssociation_PPT_Back_Horz_Adjustr2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6253" y="3374008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6872" y="4753008"/>
            <a:ext cx="51584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2018 Association of International Certified Professional Accountants. All rights reserved.</a:t>
            </a: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625" y="537209"/>
            <a:ext cx="1131890" cy="408941"/>
          </a:xfrm>
          <a:prstGeom prst="rect">
            <a:avLst/>
          </a:prstGeom>
        </p:spPr>
      </p:pic>
      <p:pic>
        <p:nvPicPr>
          <p:cNvPr id="7" name="Picture 6" descr="Association_PPT_Back_Horz_Adjustr2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625" y="537209"/>
            <a:ext cx="1131890" cy="40894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CB9DF89-6D93-B741-BAD6-92FEE414F548}"/>
              </a:ext>
            </a:extLst>
          </p:cNvPr>
          <p:cNvSpPr txBox="1"/>
          <p:nvPr/>
        </p:nvSpPr>
        <p:spPr>
          <a:xfrm>
            <a:off x="496253" y="3244903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47AD89-FFB0-3B47-986A-0ECDA428C144}"/>
              </a:ext>
            </a:extLst>
          </p:cNvPr>
          <p:cNvSpPr txBox="1"/>
          <p:nvPr/>
        </p:nvSpPr>
        <p:spPr>
          <a:xfrm>
            <a:off x="416872" y="4438069"/>
            <a:ext cx="8443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2019 Association of International Certified Professional Accountants. All rights reserved. </a:t>
            </a:r>
            <a:r>
              <a:rPr lang="en-US" sz="800">
                <a:solidFill>
                  <a:schemeClr val="bg1"/>
                </a:solidFill>
              </a:rPr>
              <a:t>This presentation’s images are subject to copyright protection and used under license from third parties. </a:t>
            </a:r>
            <a:r>
              <a:rPr lang="en-US" sz="800" b="1" u="none">
                <a:solidFill>
                  <a:schemeClr val="bg1"/>
                </a:solidFill>
              </a:rPr>
              <a:t>Do not use images from this presentation in other presentations or documents without first consulting with Legal. </a:t>
            </a:r>
            <a:r>
              <a:rPr lang="en-US" sz="800">
                <a:solidFill>
                  <a:schemeClr val="bg1"/>
                </a:solidFill>
              </a:rPr>
              <a:t>The use of copyrighted images outside the licensed scope constitutes copyright infringement and subjects the user to monetary damages and other penalties. </a:t>
            </a:r>
          </a:p>
        </p:txBody>
      </p:sp>
      <p:pic>
        <p:nvPicPr>
          <p:cNvPr id="10" name="Picture 9" descr="Association_PPT_Back_Horz_Adjustr2-03.png">
            <a:extLst>
              <a:ext uri="{FF2B5EF4-FFF2-40B4-BE49-F238E27FC236}">
                <a16:creationId xmlns:a16="http://schemas.microsoft.com/office/drawing/2014/main" id="{9479DEA4-3FF1-3547-91FD-E8C23554DD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2918DEC-E7A5-2D46-83E1-352B9A2B6BC3}"/>
              </a:ext>
            </a:extLst>
          </p:cNvPr>
          <p:cNvSpPr txBox="1"/>
          <p:nvPr userDrawn="1"/>
        </p:nvSpPr>
        <p:spPr>
          <a:xfrm>
            <a:off x="496253" y="3244903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6C07DD-7BFA-1E40-9122-211447A09DC2}"/>
              </a:ext>
            </a:extLst>
          </p:cNvPr>
          <p:cNvSpPr txBox="1"/>
          <p:nvPr userDrawn="1"/>
        </p:nvSpPr>
        <p:spPr>
          <a:xfrm>
            <a:off x="416872" y="4438069"/>
            <a:ext cx="8443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2022 Association of International Certified Professional Accountants. All rights reserved. </a:t>
            </a:r>
            <a:r>
              <a:rPr lang="en-US" sz="800" dirty="0">
                <a:solidFill>
                  <a:schemeClr val="bg1"/>
                </a:solidFill>
              </a:rPr>
              <a:t>This presentation’s images are subject to copyright protection and used under license from third parties. </a:t>
            </a:r>
            <a:r>
              <a:rPr lang="en-US" sz="800" b="1" u="none" dirty="0">
                <a:solidFill>
                  <a:schemeClr val="bg1"/>
                </a:solidFill>
              </a:rPr>
              <a:t>Do not use images from this presentation in other presentations or documents without first consulting with Legal. </a:t>
            </a:r>
            <a:r>
              <a:rPr lang="en-US" sz="800" dirty="0">
                <a:solidFill>
                  <a:schemeClr val="bg1"/>
                </a:solidFill>
              </a:rPr>
              <a:t>The use of copyrighted images outside the licensed scope constitutes copyright infringement and subjects the user to monetary damages and other penalties.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D96A71B-1D3D-2B44-8E83-408D66D779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0625" y="537210"/>
            <a:ext cx="1131887" cy="40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030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hank you, CIMA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ssociation_PPT_Back_Horz_Adjustr2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6253" y="3374008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6872" y="4753008"/>
            <a:ext cx="5240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2018 Association of International Certified Professional Accountants. All rights reserved.</a:t>
            </a: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625" y="537209"/>
            <a:ext cx="1071035" cy="408940"/>
          </a:xfrm>
          <a:prstGeom prst="rect">
            <a:avLst/>
          </a:prstGeom>
        </p:spPr>
      </p:pic>
      <p:pic>
        <p:nvPicPr>
          <p:cNvPr id="6" name="Picture 5" descr="Association_PPT_Back_Horz_Adjustr2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625" y="537209"/>
            <a:ext cx="1071035" cy="4089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17B7964-9CD5-A84A-A5CA-3EC302985CB3}"/>
              </a:ext>
            </a:extLst>
          </p:cNvPr>
          <p:cNvSpPr txBox="1"/>
          <p:nvPr/>
        </p:nvSpPr>
        <p:spPr>
          <a:xfrm>
            <a:off x="496253" y="3244903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6E602D-B16F-134A-BE1D-D046645DA139}"/>
              </a:ext>
            </a:extLst>
          </p:cNvPr>
          <p:cNvSpPr txBox="1"/>
          <p:nvPr/>
        </p:nvSpPr>
        <p:spPr>
          <a:xfrm>
            <a:off x="416872" y="4438069"/>
            <a:ext cx="8443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2019 Association of International Certified Professional Accountants. All rights reserved. </a:t>
            </a:r>
            <a:r>
              <a:rPr lang="en-US" sz="800">
                <a:solidFill>
                  <a:schemeClr val="bg1"/>
                </a:solidFill>
              </a:rPr>
              <a:t>This presentation’s images are subject to copyright protection and used under license from third parties. </a:t>
            </a:r>
            <a:r>
              <a:rPr lang="en-US" sz="800" b="1" u="none">
                <a:solidFill>
                  <a:schemeClr val="bg1"/>
                </a:solidFill>
              </a:rPr>
              <a:t>Do not use images from this presentation in other presentations or documents without first consulting with Legal. </a:t>
            </a:r>
            <a:r>
              <a:rPr lang="en-US" sz="800">
                <a:solidFill>
                  <a:schemeClr val="bg1"/>
                </a:solidFill>
              </a:rPr>
              <a:t>The use of copyrighted images outside the licensed scope constitutes copyright infringement and subjects the user to monetary damages and other penalties. </a:t>
            </a:r>
          </a:p>
        </p:txBody>
      </p:sp>
      <p:pic>
        <p:nvPicPr>
          <p:cNvPr id="10" name="Picture 9" descr="Association_PPT_Back_Horz_Adjustr2-03.png">
            <a:extLst>
              <a:ext uri="{FF2B5EF4-FFF2-40B4-BE49-F238E27FC236}">
                <a16:creationId xmlns:a16="http://schemas.microsoft.com/office/drawing/2014/main" id="{3C2CC27A-1409-C645-8E4B-007434DC4B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40C592F-48CC-004D-960B-1B73898BDAC0}"/>
              </a:ext>
            </a:extLst>
          </p:cNvPr>
          <p:cNvSpPr txBox="1"/>
          <p:nvPr userDrawn="1"/>
        </p:nvSpPr>
        <p:spPr>
          <a:xfrm>
            <a:off x="496253" y="3244903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5F6532-D1A9-C942-90AB-FFC7F600439F}"/>
              </a:ext>
            </a:extLst>
          </p:cNvPr>
          <p:cNvSpPr txBox="1"/>
          <p:nvPr userDrawn="1"/>
        </p:nvSpPr>
        <p:spPr>
          <a:xfrm>
            <a:off x="416872" y="4438069"/>
            <a:ext cx="8443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2022 Association of International Certified Professional Accountants. All rights reserved. </a:t>
            </a:r>
            <a:r>
              <a:rPr lang="en-US" sz="800" dirty="0">
                <a:solidFill>
                  <a:schemeClr val="bg1"/>
                </a:solidFill>
              </a:rPr>
              <a:t>This presentation’s images are subject to copyright protection and used under license from third parties. </a:t>
            </a:r>
            <a:r>
              <a:rPr lang="en-US" sz="800" b="1" u="none" dirty="0">
                <a:solidFill>
                  <a:schemeClr val="bg1"/>
                </a:solidFill>
              </a:rPr>
              <a:t>Do not use images from this presentation in other presentations or documents without first consulting with Legal. </a:t>
            </a:r>
            <a:r>
              <a:rPr lang="en-US" sz="800" dirty="0">
                <a:solidFill>
                  <a:schemeClr val="bg1"/>
                </a:solidFill>
              </a:rPr>
              <a:t>The use of copyrighted images outside the licensed scope constitutes copyright infringement and subjects the user to monetary damages and other penalties.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530279F-ABD4-EF49-8E88-B245A770031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0625" y="537963"/>
            <a:ext cx="1071035" cy="40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465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hank you, CIMA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ssociation_PPT_Back_Horz_Adjustr2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6253" y="3374008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6872" y="4753008"/>
            <a:ext cx="5240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2018 Association of International Certified Professional Accountants. All rights reserved.</a:t>
            </a: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625" y="537209"/>
            <a:ext cx="1071035" cy="408940"/>
          </a:xfrm>
          <a:prstGeom prst="rect">
            <a:avLst/>
          </a:prstGeom>
        </p:spPr>
      </p:pic>
      <p:pic>
        <p:nvPicPr>
          <p:cNvPr id="6" name="Picture 5" descr="Association_PPT_Back_Horz_Adjustr2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22B99E-A30D-2940-931F-D12743ED14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379" y="4069610"/>
            <a:ext cx="553027" cy="1332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FA48B56-EDED-C34D-BD5E-31F1A0B6D2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9322" y="4059484"/>
            <a:ext cx="503532" cy="1356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F6F6105-69C6-C54F-8385-67D8A57877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3770" y="4067726"/>
            <a:ext cx="566277" cy="13009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2E20A31-C335-1A4A-935B-94F2F0D129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0963" y="4058800"/>
            <a:ext cx="382935" cy="1440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F72DFB-CE02-FF4F-9238-42F177E9CFF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066" y="3925773"/>
            <a:ext cx="942109" cy="2770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814B1D1-55DA-1946-B645-814A9D6D8F42}"/>
              </a:ext>
            </a:extLst>
          </p:cNvPr>
          <p:cNvSpPr txBox="1"/>
          <p:nvPr/>
        </p:nvSpPr>
        <p:spPr>
          <a:xfrm>
            <a:off x="496253" y="2497609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DAB9CB-9D10-2842-8C83-1CA033E509EE}"/>
              </a:ext>
            </a:extLst>
          </p:cNvPr>
          <p:cNvSpPr txBox="1"/>
          <p:nvPr/>
        </p:nvSpPr>
        <p:spPr>
          <a:xfrm>
            <a:off x="416872" y="4438069"/>
            <a:ext cx="8443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2019 Association of International Certified Professional Accountants. All rights reserved. </a:t>
            </a:r>
            <a:r>
              <a:rPr lang="en-US" sz="800">
                <a:solidFill>
                  <a:schemeClr val="bg1"/>
                </a:solidFill>
              </a:rPr>
              <a:t>This presentation’s images are subject to copyright protection and used under license from third parties. </a:t>
            </a:r>
            <a:r>
              <a:rPr lang="en-US" sz="800" b="1" u="none">
                <a:solidFill>
                  <a:schemeClr val="bg1"/>
                </a:solidFill>
              </a:rPr>
              <a:t>Do not use images from this presentation in other presentations or documents without first consulting with Legal. </a:t>
            </a:r>
            <a:r>
              <a:rPr lang="en-US" sz="800">
                <a:solidFill>
                  <a:schemeClr val="bg1"/>
                </a:solidFill>
              </a:rPr>
              <a:t>The use of copyrighted images outside the licensed scope constitutes copyright infringement and subjects the user to monetary damages and other penalties.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F2247E5-90C3-BD4F-B183-78EECE44ED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625" y="539677"/>
            <a:ext cx="1071035" cy="408940"/>
          </a:xfrm>
          <a:prstGeom prst="rect">
            <a:avLst/>
          </a:prstGeom>
        </p:spPr>
      </p:pic>
      <p:pic>
        <p:nvPicPr>
          <p:cNvPr id="22" name="Picture 21" descr="Association_PPT_Back_Horz_Adjustr2-03.png">
            <a:extLst>
              <a:ext uri="{FF2B5EF4-FFF2-40B4-BE49-F238E27FC236}">
                <a16:creationId xmlns:a16="http://schemas.microsoft.com/office/drawing/2014/main" id="{4778191B-62A3-1540-929A-C1BFD6477D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B8BF4EF-DC05-3745-8C1B-09225975C9DD}"/>
              </a:ext>
            </a:extLst>
          </p:cNvPr>
          <p:cNvSpPr txBox="1"/>
          <p:nvPr userDrawn="1"/>
        </p:nvSpPr>
        <p:spPr>
          <a:xfrm>
            <a:off x="1018478" y="2497609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 dirty="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4D8B39F-F2D1-4A4D-8D63-A82A2F6F3D62}"/>
              </a:ext>
            </a:extLst>
          </p:cNvPr>
          <p:cNvSpPr txBox="1"/>
          <p:nvPr userDrawn="1"/>
        </p:nvSpPr>
        <p:spPr>
          <a:xfrm>
            <a:off x="944137" y="4438069"/>
            <a:ext cx="7782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2025 Association of International Certified Professional Accountants. All rights reserved. </a:t>
            </a:r>
            <a:r>
              <a:rPr lang="en-US" sz="800" dirty="0">
                <a:solidFill>
                  <a:schemeClr val="bg1"/>
                </a:solidFill>
              </a:rPr>
              <a:t>This presentation’s images are subject to copyright protection and used under license from third parties. </a:t>
            </a:r>
            <a:r>
              <a:rPr lang="en-US" sz="800" b="1" u="none" dirty="0">
                <a:solidFill>
                  <a:schemeClr val="bg1"/>
                </a:solidFill>
              </a:rPr>
              <a:t>Do not use images from this presentation in other presentations or documents without first consulting with Legal. </a:t>
            </a:r>
            <a:r>
              <a:rPr lang="en-US" sz="800" dirty="0">
                <a:solidFill>
                  <a:schemeClr val="bg1"/>
                </a:solidFill>
              </a:rPr>
              <a:t>The use of copyrighted images outside the licensed scope constitutes copyright infringement and subjects the user to monetary damages and other penalties. 2412-776712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4CF8E0-0040-DB69-537F-E2BD5B3283C0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503817" y="508015"/>
            <a:ext cx="2663127" cy="77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718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hank you, CIMA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ssociation_PPT_Back_Horz_Adjustr2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6253" y="3374008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6872" y="4753008"/>
            <a:ext cx="5240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2018 Association of International Certified Professional Accountants. All rights reserved.</a:t>
            </a: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625" y="537209"/>
            <a:ext cx="1071035" cy="408940"/>
          </a:xfrm>
          <a:prstGeom prst="rect">
            <a:avLst/>
          </a:prstGeom>
        </p:spPr>
      </p:pic>
      <p:pic>
        <p:nvPicPr>
          <p:cNvPr id="6" name="Picture 5" descr="Association_PPT_Back_Horz_Adjustr2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22B99E-A30D-2940-931F-D12743ED14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379" y="4069610"/>
            <a:ext cx="553027" cy="1332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FA48B56-EDED-C34D-BD5E-31F1A0B6D2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9322" y="4059484"/>
            <a:ext cx="503532" cy="1356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F6F6105-69C6-C54F-8385-67D8A57877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3770" y="4067726"/>
            <a:ext cx="566277" cy="13009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2E20A31-C335-1A4A-935B-94F2F0D129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0963" y="4058800"/>
            <a:ext cx="382935" cy="1440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F72DFB-CE02-FF4F-9238-42F177E9CFF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066" y="3925773"/>
            <a:ext cx="942109" cy="2770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814B1D1-55DA-1946-B645-814A9D6D8F42}"/>
              </a:ext>
            </a:extLst>
          </p:cNvPr>
          <p:cNvSpPr txBox="1"/>
          <p:nvPr/>
        </p:nvSpPr>
        <p:spPr>
          <a:xfrm>
            <a:off x="496253" y="2497609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DAB9CB-9D10-2842-8C83-1CA033E509EE}"/>
              </a:ext>
            </a:extLst>
          </p:cNvPr>
          <p:cNvSpPr txBox="1"/>
          <p:nvPr/>
        </p:nvSpPr>
        <p:spPr>
          <a:xfrm>
            <a:off x="416872" y="4438069"/>
            <a:ext cx="8443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2019 Association of International Certified Professional Accountants. All rights reserved. </a:t>
            </a:r>
            <a:r>
              <a:rPr lang="en-US" sz="800">
                <a:solidFill>
                  <a:schemeClr val="bg1"/>
                </a:solidFill>
              </a:rPr>
              <a:t>This presentation’s images are subject to copyright protection and used under license from third parties. </a:t>
            </a:r>
            <a:r>
              <a:rPr lang="en-US" sz="800" b="1" u="none">
                <a:solidFill>
                  <a:schemeClr val="bg1"/>
                </a:solidFill>
              </a:rPr>
              <a:t>Do not use images from this presentation in other presentations or documents without first consulting with Legal. </a:t>
            </a:r>
            <a:r>
              <a:rPr lang="en-US" sz="800">
                <a:solidFill>
                  <a:schemeClr val="bg1"/>
                </a:solidFill>
              </a:rPr>
              <a:t>The use of copyrighted images outside the licensed scope constitutes copyright infringement and subjects the user to monetary damages and other penalties.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F2247E5-90C3-BD4F-B183-78EECE44ED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625" y="539677"/>
            <a:ext cx="1071035" cy="408940"/>
          </a:xfrm>
          <a:prstGeom prst="rect">
            <a:avLst/>
          </a:prstGeom>
        </p:spPr>
      </p:pic>
      <p:pic>
        <p:nvPicPr>
          <p:cNvPr id="22" name="Picture 21" descr="Association_PPT_Back_Horz_Adjustr2-03.png">
            <a:extLst>
              <a:ext uri="{FF2B5EF4-FFF2-40B4-BE49-F238E27FC236}">
                <a16:creationId xmlns:a16="http://schemas.microsoft.com/office/drawing/2014/main" id="{4778191B-62A3-1540-929A-C1BFD6477D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B8BF4EF-DC05-3745-8C1B-09225975C9DD}"/>
              </a:ext>
            </a:extLst>
          </p:cNvPr>
          <p:cNvSpPr txBox="1"/>
          <p:nvPr userDrawn="1"/>
        </p:nvSpPr>
        <p:spPr>
          <a:xfrm>
            <a:off x="1018478" y="2497609"/>
            <a:ext cx="5789903" cy="1138773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en-US" sz="6800" dirty="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4D8B39F-F2D1-4A4D-8D63-A82A2F6F3D62}"/>
              </a:ext>
            </a:extLst>
          </p:cNvPr>
          <p:cNvSpPr txBox="1"/>
          <p:nvPr userDrawn="1"/>
        </p:nvSpPr>
        <p:spPr>
          <a:xfrm>
            <a:off x="944137" y="4438069"/>
            <a:ext cx="7782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2025 Association of International Certified Professional Accountants. All rights reserved. </a:t>
            </a:r>
            <a:r>
              <a:rPr lang="en-US" sz="800" dirty="0">
                <a:solidFill>
                  <a:schemeClr val="bg1"/>
                </a:solidFill>
              </a:rPr>
              <a:t>This presentation’s images are subject to copyright protection and used under license from third parties. </a:t>
            </a:r>
            <a:r>
              <a:rPr lang="en-US" sz="800" b="1" u="none" dirty="0">
                <a:solidFill>
                  <a:schemeClr val="bg1"/>
                </a:solidFill>
              </a:rPr>
              <a:t>Do not use images from this presentation in other presentations or documents without first consulting with Legal. </a:t>
            </a:r>
            <a:r>
              <a:rPr lang="en-US" sz="800" dirty="0">
                <a:solidFill>
                  <a:schemeClr val="bg1"/>
                </a:solidFill>
              </a:rPr>
              <a:t>The use of copyrighted images outside the licensed scope constitutes copyright infringement and subjects the user to monetary damages and other penalties. 2412-446712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BCA0F2D5-8282-4E92-84DF-D31A433633C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03120" y="-203226"/>
            <a:ext cx="2907364" cy="189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00397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purple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ssociation_PPT_Back_Horz_Adjustr2-03.png">
            <a:extLst>
              <a:ext uri="{FF2B5EF4-FFF2-40B4-BE49-F238E27FC236}">
                <a16:creationId xmlns:a16="http://schemas.microsoft.com/office/drawing/2014/main" id="{07D237D6-A7DF-0640-BCFD-D65D36D2F6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0"/>
            <a:ext cx="9149800" cy="5152669"/>
          </a:xfrm>
          <a:prstGeom prst="rect">
            <a:avLst/>
          </a:prstGeom>
        </p:spPr>
      </p:pic>
      <p:pic>
        <p:nvPicPr>
          <p:cNvPr id="4" name="Picture 3" descr="Association_PPT_Back_Horz_Adjustr2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0"/>
            <a:ext cx="9149800" cy="5152669"/>
          </a:xfrm>
          <a:prstGeom prst="rect">
            <a:avLst/>
          </a:prstGeom>
        </p:spPr>
      </p:pic>
      <p:pic>
        <p:nvPicPr>
          <p:cNvPr id="5" name="Picture 4" descr="Association_PPT_Back_Horz_Adjustr2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0"/>
            <a:ext cx="9149800" cy="5152669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96252" y="1824205"/>
            <a:ext cx="7363869" cy="28940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6400"/>
              </a:lnSpc>
              <a:spcBef>
                <a:spcPts val="0"/>
              </a:spcBef>
              <a:buNone/>
              <a:defRPr sz="6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6B7F827-EC0A-0C42-8B8E-5E9E54B922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6678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vider with quote, purple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5-01.png">
            <a:extLst>
              <a:ext uri="{FF2B5EF4-FFF2-40B4-BE49-F238E27FC236}">
                <a16:creationId xmlns:a16="http://schemas.microsoft.com/office/drawing/2014/main" id="{1FF466D5-2398-4F48-8EE0-034B76B82D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9144001" cy="5148073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3DA187-5C44-AD48-8C5D-5505EE8201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6252" y="1824205"/>
            <a:ext cx="7363869" cy="28940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6400"/>
              </a:lnSpc>
              <a:spcBef>
                <a:spcPts val="0"/>
              </a:spcBef>
              <a:buNone/>
              <a:defRPr sz="6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7D8F3E5-87CF-D544-90B4-61D346464C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539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vider with quote, purple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7-01.png">
            <a:extLst>
              <a:ext uri="{FF2B5EF4-FFF2-40B4-BE49-F238E27FC236}">
                <a16:creationId xmlns:a16="http://schemas.microsoft.com/office/drawing/2014/main" id="{4A0B8E60-1176-7D42-AE10-479D1523F7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8072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F0A3B-F1BD-6844-9E10-9FCE4958E1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6252" y="1824205"/>
            <a:ext cx="7363869" cy="28940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6400"/>
              </a:lnSpc>
              <a:spcBef>
                <a:spcPts val="0"/>
              </a:spcBef>
              <a:buNone/>
              <a:defRPr sz="6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69FE813-11FA-D945-887A-CBA3C075A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82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vider with quote, purple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6-01.png">
            <a:extLst>
              <a:ext uri="{FF2B5EF4-FFF2-40B4-BE49-F238E27FC236}">
                <a16:creationId xmlns:a16="http://schemas.microsoft.com/office/drawing/2014/main" id="{5BCE7307-1B21-CC4A-AE8D-4FC1394113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8072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7DB7D1F-BDD1-1147-AE23-146963180C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6252" y="1824205"/>
            <a:ext cx="7363869" cy="28940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6400"/>
              </a:lnSpc>
              <a:spcBef>
                <a:spcPts val="0"/>
              </a:spcBef>
              <a:buNone/>
              <a:defRPr sz="6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008B6F9-0D73-6045-9012-8A430C11C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5274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ssociation_PPT_Back_Horz_Adjustr2-03.png">
            <a:extLst>
              <a:ext uri="{FF2B5EF4-FFF2-40B4-BE49-F238E27FC236}">
                <a16:creationId xmlns:a16="http://schemas.microsoft.com/office/drawing/2014/main" id="{B1EBC7F6-4A04-1E4C-B240-A55664D364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pic>
        <p:nvPicPr>
          <p:cNvPr id="4" name="Picture 3" descr="Association_PPT_Back_Horz_Adjustr2-03.png">
            <a:extLst>
              <a:ext uri="{FF2B5EF4-FFF2-40B4-BE49-F238E27FC236}">
                <a16:creationId xmlns:a16="http://schemas.microsoft.com/office/drawing/2014/main" id="{44874502-7C3B-FB4E-B137-927CD771DE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0" y="-8142"/>
            <a:ext cx="9149800" cy="51526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68" y="365760"/>
            <a:ext cx="8199664" cy="589837"/>
          </a:xfrm>
        </p:spPr>
        <p:txBody>
          <a:bodyPr lIns="0" tIns="0" rIns="0" bIns="0" anchor="b" anchorCtr="0">
            <a:noAutofit/>
          </a:bodyPr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8C053-9908-A546-9C5E-F9463EC1E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050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7840" y="365760"/>
            <a:ext cx="7772400" cy="59436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97840" y="1200150"/>
            <a:ext cx="7772400" cy="33940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6582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90" r:id="rId2"/>
    <p:sldLayoutId id="2147484042" r:id="rId3"/>
    <p:sldLayoutId id="2147484086" r:id="rId4"/>
    <p:sldLayoutId id="2147484085" r:id="rId5"/>
    <p:sldLayoutId id="2147484077" r:id="rId6"/>
    <p:sldLayoutId id="2147484043" r:id="rId7"/>
    <p:sldLayoutId id="2147484044" r:id="rId8"/>
    <p:sldLayoutId id="2147484081" r:id="rId9"/>
    <p:sldLayoutId id="2147484047" r:id="rId10"/>
    <p:sldLayoutId id="2147484050" r:id="rId11"/>
    <p:sldLayoutId id="2147484088" r:id="rId12"/>
    <p:sldLayoutId id="2147484089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  <p:sldLayoutId id="2147484058" r:id="rId21"/>
    <p:sldLayoutId id="2147484060" r:id="rId22"/>
    <p:sldLayoutId id="2147484062" r:id="rId23"/>
    <p:sldLayoutId id="2147484061" r:id="rId24"/>
    <p:sldLayoutId id="2147484063" r:id="rId25"/>
    <p:sldLayoutId id="2147484068" r:id="rId26"/>
    <p:sldLayoutId id="2147484079" r:id="rId27"/>
    <p:sldLayoutId id="2147484069" r:id="rId28"/>
    <p:sldLayoutId id="2147484070" r:id="rId29"/>
    <p:sldLayoutId id="2147484083" r:id="rId30"/>
    <p:sldLayoutId id="2147484091" r:id="rId31"/>
    <p:sldLayoutId id="2147484064" r:id="rId32"/>
    <p:sldLayoutId id="2147484037" r:id="rId33"/>
    <p:sldLayoutId id="2147484035" r:id="rId34"/>
    <p:sldLayoutId id="2147484039" r:id="rId35"/>
    <p:sldLayoutId id="2147484076" r:id="rId36"/>
  </p:sldLayoutIdLst>
  <p:hf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457200" rtl="0" eaLnBrk="1" fontAlgn="auto" latinLnBrk="0" hangingPunct="1">
        <a:lnSpc>
          <a:spcPct val="100000"/>
        </a:lnSpc>
        <a:spcBef>
          <a:spcPts val="600"/>
        </a:spcBef>
        <a:spcAft>
          <a:spcPts val="900"/>
        </a:spcAft>
        <a:buClrTx/>
        <a:buSzTx/>
        <a:buFont typeface="Arial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30188" marR="0" indent="-174625" algn="l" defTabSz="457200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2"/>
        </a:buClr>
        <a:buSzTx/>
        <a:buFont typeface="Arial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54025" marR="0" indent="-223838" algn="l" defTabSz="457200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Tx/>
        <a:buSzTx/>
        <a:buFont typeface="Lucida Grande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4213" marR="0" indent="-230188" algn="l" defTabSz="457200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Tx/>
        <a:buSzTx/>
        <a:buFont typeface="Lucida Grande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marR="0" indent="-230188" algn="l" defTabSz="457200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Tx/>
        <a:buSzTx/>
        <a:buFont typeface="Lucida Grande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13" Type="http://schemas.openxmlformats.org/officeDocument/2006/relationships/image" Target="../media/image35.emf"/><Relationship Id="rId18" Type="http://schemas.openxmlformats.org/officeDocument/2006/relationships/image" Target="../media/image40.emf"/><Relationship Id="rId3" Type="http://schemas.openxmlformats.org/officeDocument/2006/relationships/image" Target="../media/image25.emf"/><Relationship Id="rId21" Type="http://schemas.openxmlformats.org/officeDocument/2006/relationships/image" Target="../media/image43.emf"/><Relationship Id="rId7" Type="http://schemas.openxmlformats.org/officeDocument/2006/relationships/image" Target="../media/image29.emf"/><Relationship Id="rId12" Type="http://schemas.openxmlformats.org/officeDocument/2006/relationships/image" Target="../media/image34.emf"/><Relationship Id="rId17" Type="http://schemas.openxmlformats.org/officeDocument/2006/relationships/image" Target="../media/image39.emf"/><Relationship Id="rId2" Type="http://schemas.openxmlformats.org/officeDocument/2006/relationships/image" Target="../media/image24.emf"/><Relationship Id="rId16" Type="http://schemas.openxmlformats.org/officeDocument/2006/relationships/image" Target="../media/image38.emf"/><Relationship Id="rId20" Type="http://schemas.openxmlformats.org/officeDocument/2006/relationships/image" Target="../media/image42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emf"/><Relationship Id="rId11" Type="http://schemas.openxmlformats.org/officeDocument/2006/relationships/image" Target="../media/image33.emf"/><Relationship Id="rId5" Type="http://schemas.openxmlformats.org/officeDocument/2006/relationships/image" Target="../media/image27.emf"/><Relationship Id="rId15" Type="http://schemas.openxmlformats.org/officeDocument/2006/relationships/image" Target="../media/image37.emf"/><Relationship Id="rId10" Type="http://schemas.openxmlformats.org/officeDocument/2006/relationships/image" Target="../media/image32.emf"/><Relationship Id="rId19" Type="http://schemas.openxmlformats.org/officeDocument/2006/relationships/image" Target="../media/image41.emf"/><Relationship Id="rId4" Type="http://schemas.openxmlformats.org/officeDocument/2006/relationships/image" Target="../media/image26.emf"/><Relationship Id="rId9" Type="http://schemas.openxmlformats.org/officeDocument/2006/relationships/image" Target="../media/image31.emf"/><Relationship Id="rId14" Type="http://schemas.openxmlformats.org/officeDocument/2006/relationships/image" Target="../media/image36.emf"/><Relationship Id="rId22" Type="http://schemas.openxmlformats.org/officeDocument/2006/relationships/image" Target="../media/image44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13" Type="http://schemas.openxmlformats.org/officeDocument/2006/relationships/image" Target="../media/image56.emf"/><Relationship Id="rId18" Type="http://schemas.openxmlformats.org/officeDocument/2006/relationships/image" Target="../media/image61.emf"/><Relationship Id="rId3" Type="http://schemas.openxmlformats.org/officeDocument/2006/relationships/image" Target="../media/image46.emf"/><Relationship Id="rId21" Type="http://schemas.openxmlformats.org/officeDocument/2006/relationships/image" Target="../media/image64.emf"/><Relationship Id="rId7" Type="http://schemas.openxmlformats.org/officeDocument/2006/relationships/image" Target="../media/image50.emf"/><Relationship Id="rId12" Type="http://schemas.openxmlformats.org/officeDocument/2006/relationships/image" Target="../media/image55.emf"/><Relationship Id="rId17" Type="http://schemas.openxmlformats.org/officeDocument/2006/relationships/image" Target="../media/image60.emf"/><Relationship Id="rId2" Type="http://schemas.openxmlformats.org/officeDocument/2006/relationships/image" Target="../media/image45.emf"/><Relationship Id="rId16" Type="http://schemas.openxmlformats.org/officeDocument/2006/relationships/image" Target="../media/image59.emf"/><Relationship Id="rId20" Type="http://schemas.openxmlformats.org/officeDocument/2006/relationships/image" Target="../media/image63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9.emf"/><Relationship Id="rId11" Type="http://schemas.openxmlformats.org/officeDocument/2006/relationships/image" Target="../media/image54.emf"/><Relationship Id="rId5" Type="http://schemas.openxmlformats.org/officeDocument/2006/relationships/image" Target="../media/image48.emf"/><Relationship Id="rId15" Type="http://schemas.openxmlformats.org/officeDocument/2006/relationships/image" Target="../media/image58.emf"/><Relationship Id="rId10" Type="http://schemas.openxmlformats.org/officeDocument/2006/relationships/image" Target="../media/image53.emf"/><Relationship Id="rId19" Type="http://schemas.openxmlformats.org/officeDocument/2006/relationships/image" Target="../media/image62.emf"/><Relationship Id="rId4" Type="http://schemas.openxmlformats.org/officeDocument/2006/relationships/image" Target="../media/image47.emf"/><Relationship Id="rId9" Type="http://schemas.openxmlformats.org/officeDocument/2006/relationships/image" Target="../media/image52.emf"/><Relationship Id="rId14" Type="http://schemas.openxmlformats.org/officeDocument/2006/relationships/image" Target="../media/image57.emf"/><Relationship Id="rId22" Type="http://schemas.openxmlformats.org/officeDocument/2006/relationships/image" Target="../media/image65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13" Type="http://schemas.openxmlformats.org/officeDocument/2006/relationships/image" Target="../media/image77.emf"/><Relationship Id="rId18" Type="http://schemas.openxmlformats.org/officeDocument/2006/relationships/image" Target="../media/image82.emf"/><Relationship Id="rId3" Type="http://schemas.openxmlformats.org/officeDocument/2006/relationships/image" Target="../media/image67.emf"/><Relationship Id="rId21" Type="http://schemas.openxmlformats.org/officeDocument/2006/relationships/image" Target="../media/image85.emf"/><Relationship Id="rId7" Type="http://schemas.openxmlformats.org/officeDocument/2006/relationships/image" Target="../media/image71.emf"/><Relationship Id="rId12" Type="http://schemas.openxmlformats.org/officeDocument/2006/relationships/image" Target="../media/image76.emf"/><Relationship Id="rId17" Type="http://schemas.openxmlformats.org/officeDocument/2006/relationships/image" Target="../media/image81.emf"/><Relationship Id="rId2" Type="http://schemas.openxmlformats.org/officeDocument/2006/relationships/image" Target="../media/image66.emf"/><Relationship Id="rId16" Type="http://schemas.openxmlformats.org/officeDocument/2006/relationships/image" Target="../media/image80.emf"/><Relationship Id="rId20" Type="http://schemas.openxmlformats.org/officeDocument/2006/relationships/image" Target="../media/image84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0.emf"/><Relationship Id="rId11" Type="http://schemas.openxmlformats.org/officeDocument/2006/relationships/image" Target="../media/image75.emf"/><Relationship Id="rId5" Type="http://schemas.openxmlformats.org/officeDocument/2006/relationships/image" Target="../media/image69.emf"/><Relationship Id="rId15" Type="http://schemas.openxmlformats.org/officeDocument/2006/relationships/image" Target="../media/image79.emf"/><Relationship Id="rId10" Type="http://schemas.openxmlformats.org/officeDocument/2006/relationships/image" Target="../media/image74.emf"/><Relationship Id="rId19" Type="http://schemas.openxmlformats.org/officeDocument/2006/relationships/image" Target="../media/image83.emf"/><Relationship Id="rId4" Type="http://schemas.openxmlformats.org/officeDocument/2006/relationships/image" Target="../media/image68.emf"/><Relationship Id="rId9" Type="http://schemas.openxmlformats.org/officeDocument/2006/relationships/image" Target="../media/image73.emf"/><Relationship Id="rId14" Type="http://schemas.openxmlformats.org/officeDocument/2006/relationships/image" Target="../media/image78.emf"/><Relationship Id="rId22" Type="http://schemas.openxmlformats.org/officeDocument/2006/relationships/image" Target="../media/image86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emf"/><Relationship Id="rId13" Type="http://schemas.openxmlformats.org/officeDocument/2006/relationships/image" Target="../media/image98.emf"/><Relationship Id="rId18" Type="http://schemas.openxmlformats.org/officeDocument/2006/relationships/image" Target="../media/image103.emf"/><Relationship Id="rId3" Type="http://schemas.openxmlformats.org/officeDocument/2006/relationships/image" Target="../media/image88.emf"/><Relationship Id="rId21" Type="http://schemas.openxmlformats.org/officeDocument/2006/relationships/image" Target="../media/image106.emf"/><Relationship Id="rId7" Type="http://schemas.openxmlformats.org/officeDocument/2006/relationships/image" Target="../media/image92.emf"/><Relationship Id="rId12" Type="http://schemas.openxmlformats.org/officeDocument/2006/relationships/image" Target="../media/image97.emf"/><Relationship Id="rId17" Type="http://schemas.openxmlformats.org/officeDocument/2006/relationships/image" Target="../media/image102.emf"/><Relationship Id="rId2" Type="http://schemas.openxmlformats.org/officeDocument/2006/relationships/image" Target="../media/image87.emf"/><Relationship Id="rId16" Type="http://schemas.openxmlformats.org/officeDocument/2006/relationships/image" Target="../media/image101.emf"/><Relationship Id="rId20" Type="http://schemas.openxmlformats.org/officeDocument/2006/relationships/image" Target="../media/image105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1.emf"/><Relationship Id="rId11" Type="http://schemas.openxmlformats.org/officeDocument/2006/relationships/image" Target="../media/image96.emf"/><Relationship Id="rId5" Type="http://schemas.openxmlformats.org/officeDocument/2006/relationships/image" Target="../media/image90.emf"/><Relationship Id="rId15" Type="http://schemas.openxmlformats.org/officeDocument/2006/relationships/image" Target="../media/image100.emf"/><Relationship Id="rId10" Type="http://schemas.openxmlformats.org/officeDocument/2006/relationships/image" Target="../media/image95.emf"/><Relationship Id="rId19" Type="http://schemas.openxmlformats.org/officeDocument/2006/relationships/image" Target="../media/image104.emf"/><Relationship Id="rId4" Type="http://schemas.openxmlformats.org/officeDocument/2006/relationships/image" Target="../media/image89.emf"/><Relationship Id="rId9" Type="http://schemas.openxmlformats.org/officeDocument/2006/relationships/image" Target="../media/image94.emf"/><Relationship Id="rId14" Type="http://schemas.openxmlformats.org/officeDocument/2006/relationships/image" Target="../media/image99.emf"/><Relationship Id="rId22" Type="http://schemas.openxmlformats.org/officeDocument/2006/relationships/image" Target="../media/image107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emf"/><Relationship Id="rId13" Type="http://schemas.openxmlformats.org/officeDocument/2006/relationships/image" Target="../media/image119.emf"/><Relationship Id="rId18" Type="http://schemas.openxmlformats.org/officeDocument/2006/relationships/image" Target="../media/image124.emf"/><Relationship Id="rId3" Type="http://schemas.openxmlformats.org/officeDocument/2006/relationships/image" Target="../media/image109.emf"/><Relationship Id="rId21" Type="http://schemas.openxmlformats.org/officeDocument/2006/relationships/image" Target="../media/image127.emf"/><Relationship Id="rId7" Type="http://schemas.openxmlformats.org/officeDocument/2006/relationships/image" Target="../media/image113.emf"/><Relationship Id="rId12" Type="http://schemas.openxmlformats.org/officeDocument/2006/relationships/image" Target="../media/image118.emf"/><Relationship Id="rId17" Type="http://schemas.openxmlformats.org/officeDocument/2006/relationships/image" Target="../media/image123.emf"/><Relationship Id="rId2" Type="http://schemas.openxmlformats.org/officeDocument/2006/relationships/image" Target="../media/image108.emf"/><Relationship Id="rId16" Type="http://schemas.openxmlformats.org/officeDocument/2006/relationships/image" Target="../media/image122.emf"/><Relationship Id="rId20" Type="http://schemas.openxmlformats.org/officeDocument/2006/relationships/image" Target="../media/image126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2.emf"/><Relationship Id="rId11" Type="http://schemas.openxmlformats.org/officeDocument/2006/relationships/image" Target="../media/image117.emf"/><Relationship Id="rId5" Type="http://schemas.openxmlformats.org/officeDocument/2006/relationships/image" Target="../media/image111.emf"/><Relationship Id="rId15" Type="http://schemas.openxmlformats.org/officeDocument/2006/relationships/image" Target="../media/image121.emf"/><Relationship Id="rId10" Type="http://schemas.openxmlformats.org/officeDocument/2006/relationships/image" Target="../media/image116.emf"/><Relationship Id="rId19" Type="http://schemas.openxmlformats.org/officeDocument/2006/relationships/image" Target="../media/image125.emf"/><Relationship Id="rId4" Type="http://schemas.openxmlformats.org/officeDocument/2006/relationships/image" Target="../media/image110.emf"/><Relationship Id="rId9" Type="http://schemas.openxmlformats.org/officeDocument/2006/relationships/image" Target="../media/image115.emf"/><Relationship Id="rId14" Type="http://schemas.openxmlformats.org/officeDocument/2006/relationships/image" Target="../media/image120.emf"/><Relationship Id="rId22" Type="http://schemas.openxmlformats.org/officeDocument/2006/relationships/image" Target="../media/image128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emf"/><Relationship Id="rId13" Type="http://schemas.openxmlformats.org/officeDocument/2006/relationships/image" Target="../media/image140.emf"/><Relationship Id="rId18" Type="http://schemas.openxmlformats.org/officeDocument/2006/relationships/image" Target="../media/image145.emf"/><Relationship Id="rId3" Type="http://schemas.openxmlformats.org/officeDocument/2006/relationships/image" Target="../media/image130.emf"/><Relationship Id="rId21" Type="http://schemas.openxmlformats.org/officeDocument/2006/relationships/image" Target="../media/image148.emf"/><Relationship Id="rId7" Type="http://schemas.openxmlformats.org/officeDocument/2006/relationships/image" Target="../media/image134.emf"/><Relationship Id="rId12" Type="http://schemas.openxmlformats.org/officeDocument/2006/relationships/image" Target="../media/image139.emf"/><Relationship Id="rId17" Type="http://schemas.openxmlformats.org/officeDocument/2006/relationships/image" Target="../media/image144.emf"/><Relationship Id="rId2" Type="http://schemas.openxmlformats.org/officeDocument/2006/relationships/image" Target="../media/image129.emf"/><Relationship Id="rId16" Type="http://schemas.openxmlformats.org/officeDocument/2006/relationships/image" Target="../media/image143.emf"/><Relationship Id="rId20" Type="http://schemas.openxmlformats.org/officeDocument/2006/relationships/image" Target="../media/image147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3.emf"/><Relationship Id="rId11" Type="http://schemas.openxmlformats.org/officeDocument/2006/relationships/image" Target="../media/image138.emf"/><Relationship Id="rId5" Type="http://schemas.openxmlformats.org/officeDocument/2006/relationships/image" Target="../media/image132.emf"/><Relationship Id="rId15" Type="http://schemas.openxmlformats.org/officeDocument/2006/relationships/image" Target="../media/image142.emf"/><Relationship Id="rId10" Type="http://schemas.openxmlformats.org/officeDocument/2006/relationships/image" Target="../media/image137.emf"/><Relationship Id="rId19" Type="http://schemas.openxmlformats.org/officeDocument/2006/relationships/image" Target="../media/image146.emf"/><Relationship Id="rId4" Type="http://schemas.openxmlformats.org/officeDocument/2006/relationships/image" Target="../media/image131.emf"/><Relationship Id="rId9" Type="http://schemas.openxmlformats.org/officeDocument/2006/relationships/image" Target="../media/image136.emf"/><Relationship Id="rId14" Type="http://schemas.openxmlformats.org/officeDocument/2006/relationships/image" Target="../media/image141.emf"/><Relationship Id="rId22" Type="http://schemas.openxmlformats.org/officeDocument/2006/relationships/image" Target="../media/image149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emf"/><Relationship Id="rId13" Type="http://schemas.openxmlformats.org/officeDocument/2006/relationships/image" Target="../media/image161.emf"/><Relationship Id="rId18" Type="http://schemas.openxmlformats.org/officeDocument/2006/relationships/image" Target="../media/image166.emf"/><Relationship Id="rId3" Type="http://schemas.openxmlformats.org/officeDocument/2006/relationships/image" Target="../media/image151.emf"/><Relationship Id="rId21" Type="http://schemas.openxmlformats.org/officeDocument/2006/relationships/image" Target="../media/image169.emf"/><Relationship Id="rId7" Type="http://schemas.openxmlformats.org/officeDocument/2006/relationships/image" Target="../media/image155.emf"/><Relationship Id="rId12" Type="http://schemas.openxmlformats.org/officeDocument/2006/relationships/image" Target="../media/image160.emf"/><Relationship Id="rId17" Type="http://schemas.openxmlformats.org/officeDocument/2006/relationships/image" Target="../media/image165.emf"/><Relationship Id="rId2" Type="http://schemas.openxmlformats.org/officeDocument/2006/relationships/image" Target="../media/image150.emf"/><Relationship Id="rId16" Type="http://schemas.openxmlformats.org/officeDocument/2006/relationships/image" Target="../media/image164.emf"/><Relationship Id="rId20" Type="http://schemas.openxmlformats.org/officeDocument/2006/relationships/image" Target="../media/image168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4.emf"/><Relationship Id="rId11" Type="http://schemas.openxmlformats.org/officeDocument/2006/relationships/image" Target="../media/image159.emf"/><Relationship Id="rId5" Type="http://schemas.openxmlformats.org/officeDocument/2006/relationships/image" Target="../media/image153.emf"/><Relationship Id="rId15" Type="http://schemas.openxmlformats.org/officeDocument/2006/relationships/image" Target="../media/image163.emf"/><Relationship Id="rId10" Type="http://schemas.openxmlformats.org/officeDocument/2006/relationships/image" Target="../media/image158.emf"/><Relationship Id="rId19" Type="http://schemas.openxmlformats.org/officeDocument/2006/relationships/image" Target="../media/image167.emf"/><Relationship Id="rId4" Type="http://schemas.openxmlformats.org/officeDocument/2006/relationships/image" Target="../media/image152.emf"/><Relationship Id="rId9" Type="http://schemas.openxmlformats.org/officeDocument/2006/relationships/image" Target="../media/image157.emf"/><Relationship Id="rId14" Type="http://schemas.openxmlformats.org/officeDocument/2006/relationships/image" Target="../media/image162.emf"/><Relationship Id="rId22" Type="http://schemas.openxmlformats.org/officeDocument/2006/relationships/image" Target="../media/image17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emf"/><Relationship Id="rId7" Type="http://schemas.openxmlformats.org/officeDocument/2006/relationships/image" Target="../media/image176.emf"/><Relationship Id="rId2" Type="http://schemas.openxmlformats.org/officeDocument/2006/relationships/image" Target="../media/image171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5.emf"/><Relationship Id="rId5" Type="http://schemas.openxmlformats.org/officeDocument/2006/relationships/image" Target="../media/image174.emf"/><Relationship Id="rId4" Type="http://schemas.openxmlformats.org/officeDocument/2006/relationships/image" Target="../media/image173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emf"/><Relationship Id="rId13" Type="http://schemas.openxmlformats.org/officeDocument/2006/relationships/image" Target="../media/image188.emf"/><Relationship Id="rId18" Type="http://schemas.openxmlformats.org/officeDocument/2006/relationships/image" Target="../media/image193.emf"/><Relationship Id="rId3" Type="http://schemas.openxmlformats.org/officeDocument/2006/relationships/image" Target="../media/image178.emf"/><Relationship Id="rId21" Type="http://schemas.openxmlformats.org/officeDocument/2006/relationships/image" Target="../media/image196.emf"/><Relationship Id="rId7" Type="http://schemas.openxmlformats.org/officeDocument/2006/relationships/image" Target="../media/image182.emf"/><Relationship Id="rId12" Type="http://schemas.openxmlformats.org/officeDocument/2006/relationships/image" Target="../media/image187.emf"/><Relationship Id="rId17" Type="http://schemas.openxmlformats.org/officeDocument/2006/relationships/image" Target="../media/image192.emf"/><Relationship Id="rId2" Type="http://schemas.openxmlformats.org/officeDocument/2006/relationships/image" Target="../media/image177.emf"/><Relationship Id="rId16" Type="http://schemas.openxmlformats.org/officeDocument/2006/relationships/image" Target="../media/image191.emf"/><Relationship Id="rId20" Type="http://schemas.openxmlformats.org/officeDocument/2006/relationships/image" Target="../media/image195.emf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1.emf"/><Relationship Id="rId11" Type="http://schemas.openxmlformats.org/officeDocument/2006/relationships/image" Target="../media/image186.emf"/><Relationship Id="rId5" Type="http://schemas.openxmlformats.org/officeDocument/2006/relationships/image" Target="../media/image180.emf"/><Relationship Id="rId15" Type="http://schemas.openxmlformats.org/officeDocument/2006/relationships/image" Target="../media/image190.emf"/><Relationship Id="rId10" Type="http://schemas.openxmlformats.org/officeDocument/2006/relationships/image" Target="../media/image185.emf"/><Relationship Id="rId19" Type="http://schemas.openxmlformats.org/officeDocument/2006/relationships/image" Target="../media/image194.emf"/><Relationship Id="rId4" Type="http://schemas.openxmlformats.org/officeDocument/2006/relationships/image" Target="../media/image179.emf"/><Relationship Id="rId9" Type="http://schemas.openxmlformats.org/officeDocument/2006/relationships/image" Target="../media/image184.emf"/><Relationship Id="rId14" Type="http://schemas.openxmlformats.org/officeDocument/2006/relationships/image" Target="../media/image189.emf"/><Relationship Id="rId22" Type="http://schemas.openxmlformats.org/officeDocument/2006/relationships/image" Target="../media/image197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emf"/><Relationship Id="rId13" Type="http://schemas.openxmlformats.org/officeDocument/2006/relationships/image" Target="../media/image209.emf"/><Relationship Id="rId18" Type="http://schemas.openxmlformats.org/officeDocument/2006/relationships/image" Target="../media/image214.emf"/><Relationship Id="rId3" Type="http://schemas.openxmlformats.org/officeDocument/2006/relationships/image" Target="../media/image199.emf"/><Relationship Id="rId21" Type="http://schemas.openxmlformats.org/officeDocument/2006/relationships/image" Target="../media/image217.emf"/><Relationship Id="rId7" Type="http://schemas.openxmlformats.org/officeDocument/2006/relationships/image" Target="../media/image203.emf"/><Relationship Id="rId12" Type="http://schemas.openxmlformats.org/officeDocument/2006/relationships/image" Target="../media/image208.emf"/><Relationship Id="rId17" Type="http://schemas.openxmlformats.org/officeDocument/2006/relationships/image" Target="../media/image213.emf"/><Relationship Id="rId2" Type="http://schemas.openxmlformats.org/officeDocument/2006/relationships/image" Target="../media/image198.emf"/><Relationship Id="rId16" Type="http://schemas.openxmlformats.org/officeDocument/2006/relationships/image" Target="../media/image212.emf"/><Relationship Id="rId20" Type="http://schemas.openxmlformats.org/officeDocument/2006/relationships/image" Target="../media/image216.emf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02.emf"/><Relationship Id="rId11" Type="http://schemas.openxmlformats.org/officeDocument/2006/relationships/image" Target="../media/image207.emf"/><Relationship Id="rId5" Type="http://schemas.openxmlformats.org/officeDocument/2006/relationships/image" Target="../media/image201.emf"/><Relationship Id="rId15" Type="http://schemas.openxmlformats.org/officeDocument/2006/relationships/image" Target="../media/image211.emf"/><Relationship Id="rId10" Type="http://schemas.openxmlformats.org/officeDocument/2006/relationships/image" Target="../media/image206.emf"/><Relationship Id="rId19" Type="http://schemas.openxmlformats.org/officeDocument/2006/relationships/image" Target="../media/image215.emf"/><Relationship Id="rId4" Type="http://schemas.openxmlformats.org/officeDocument/2006/relationships/image" Target="../media/image200.emf"/><Relationship Id="rId9" Type="http://schemas.openxmlformats.org/officeDocument/2006/relationships/image" Target="../media/image205.emf"/><Relationship Id="rId14" Type="http://schemas.openxmlformats.org/officeDocument/2006/relationships/image" Target="../media/image210.emf"/><Relationship Id="rId22" Type="http://schemas.openxmlformats.org/officeDocument/2006/relationships/image" Target="../media/image218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emf"/><Relationship Id="rId13" Type="http://schemas.openxmlformats.org/officeDocument/2006/relationships/image" Target="../media/image230.emf"/><Relationship Id="rId18" Type="http://schemas.openxmlformats.org/officeDocument/2006/relationships/image" Target="../media/image235.emf"/><Relationship Id="rId3" Type="http://schemas.openxmlformats.org/officeDocument/2006/relationships/image" Target="../media/image220.emf"/><Relationship Id="rId21" Type="http://schemas.openxmlformats.org/officeDocument/2006/relationships/image" Target="../media/image238.emf"/><Relationship Id="rId7" Type="http://schemas.openxmlformats.org/officeDocument/2006/relationships/image" Target="../media/image224.emf"/><Relationship Id="rId12" Type="http://schemas.openxmlformats.org/officeDocument/2006/relationships/image" Target="../media/image229.emf"/><Relationship Id="rId17" Type="http://schemas.openxmlformats.org/officeDocument/2006/relationships/image" Target="../media/image234.emf"/><Relationship Id="rId2" Type="http://schemas.openxmlformats.org/officeDocument/2006/relationships/image" Target="../media/image219.emf"/><Relationship Id="rId16" Type="http://schemas.openxmlformats.org/officeDocument/2006/relationships/image" Target="../media/image233.emf"/><Relationship Id="rId20" Type="http://schemas.openxmlformats.org/officeDocument/2006/relationships/image" Target="../media/image237.emf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23.emf"/><Relationship Id="rId11" Type="http://schemas.openxmlformats.org/officeDocument/2006/relationships/image" Target="../media/image228.emf"/><Relationship Id="rId5" Type="http://schemas.openxmlformats.org/officeDocument/2006/relationships/image" Target="../media/image222.emf"/><Relationship Id="rId15" Type="http://schemas.openxmlformats.org/officeDocument/2006/relationships/image" Target="../media/image232.emf"/><Relationship Id="rId10" Type="http://schemas.openxmlformats.org/officeDocument/2006/relationships/image" Target="../media/image227.emf"/><Relationship Id="rId19" Type="http://schemas.openxmlformats.org/officeDocument/2006/relationships/image" Target="../media/image236.emf"/><Relationship Id="rId4" Type="http://schemas.openxmlformats.org/officeDocument/2006/relationships/image" Target="../media/image221.emf"/><Relationship Id="rId9" Type="http://schemas.openxmlformats.org/officeDocument/2006/relationships/image" Target="../media/image226.emf"/><Relationship Id="rId14" Type="http://schemas.openxmlformats.org/officeDocument/2006/relationships/image" Target="../media/image231.emf"/><Relationship Id="rId22" Type="http://schemas.openxmlformats.org/officeDocument/2006/relationships/image" Target="../media/image239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emf"/><Relationship Id="rId13" Type="http://schemas.openxmlformats.org/officeDocument/2006/relationships/image" Target="../media/image251.emf"/><Relationship Id="rId18" Type="http://schemas.openxmlformats.org/officeDocument/2006/relationships/image" Target="../media/image256.emf"/><Relationship Id="rId3" Type="http://schemas.openxmlformats.org/officeDocument/2006/relationships/image" Target="../media/image241.emf"/><Relationship Id="rId21" Type="http://schemas.openxmlformats.org/officeDocument/2006/relationships/image" Target="../media/image259.emf"/><Relationship Id="rId7" Type="http://schemas.openxmlformats.org/officeDocument/2006/relationships/image" Target="../media/image245.emf"/><Relationship Id="rId12" Type="http://schemas.openxmlformats.org/officeDocument/2006/relationships/image" Target="../media/image250.emf"/><Relationship Id="rId17" Type="http://schemas.openxmlformats.org/officeDocument/2006/relationships/image" Target="../media/image255.emf"/><Relationship Id="rId2" Type="http://schemas.openxmlformats.org/officeDocument/2006/relationships/image" Target="../media/image240.emf"/><Relationship Id="rId16" Type="http://schemas.openxmlformats.org/officeDocument/2006/relationships/image" Target="../media/image254.emf"/><Relationship Id="rId20" Type="http://schemas.openxmlformats.org/officeDocument/2006/relationships/image" Target="../media/image258.emf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44.emf"/><Relationship Id="rId11" Type="http://schemas.openxmlformats.org/officeDocument/2006/relationships/image" Target="../media/image249.emf"/><Relationship Id="rId5" Type="http://schemas.openxmlformats.org/officeDocument/2006/relationships/image" Target="../media/image243.emf"/><Relationship Id="rId15" Type="http://schemas.openxmlformats.org/officeDocument/2006/relationships/image" Target="../media/image253.emf"/><Relationship Id="rId10" Type="http://schemas.openxmlformats.org/officeDocument/2006/relationships/image" Target="../media/image248.emf"/><Relationship Id="rId19" Type="http://schemas.openxmlformats.org/officeDocument/2006/relationships/image" Target="../media/image257.emf"/><Relationship Id="rId4" Type="http://schemas.openxmlformats.org/officeDocument/2006/relationships/image" Target="../media/image242.emf"/><Relationship Id="rId9" Type="http://schemas.openxmlformats.org/officeDocument/2006/relationships/image" Target="../media/image247.emf"/><Relationship Id="rId14" Type="http://schemas.openxmlformats.org/officeDocument/2006/relationships/image" Target="../media/image252.emf"/><Relationship Id="rId22" Type="http://schemas.openxmlformats.org/officeDocument/2006/relationships/image" Target="../media/image260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7.emf"/><Relationship Id="rId13" Type="http://schemas.openxmlformats.org/officeDocument/2006/relationships/image" Target="../media/image272.emf"/><Relationship Id="rId18" Type="http://schemas.openxmlformats.org/officeDocument/2006/relationships/image" Target="../media/image277.emf"/><Relationship Id="rId3" Type="http://schemas.openxmlformats.org/officeDocument/2006/relationships/image" Target="../media/image262.emf"/><Relationship Id="rId21" Type="http://schemas.openxmlformats.org/officeDocument/2006/relationships/image" Target="../media/image280.emf"/><Relationship Id="rId7" Type="http://schemas.openxmlformats.org/officeDocument/2006/relationships/image" Target="../media/image266.emf"/><Relationship Id="rId12" Type="http://schemas.openxmlformats.org/officeDocument/2006/relationships/image" Target="../media/image271.emf"/><Relationship Id="rId17" Type="http://schemas.openxmlformats.org/officeDocument/2006/relationships/image" Target="../media/image276.emf"/><Relationship Id="rId2" Type="http://schemas.openxmlformats.org/officeDocument/2006/relationships/image" Target="../media/image261.emf"/><Relationship Id="rId16" Type="http://schemas.openxmlformats.org/officeDocument/2006/relationships/image" Target="../media/image275.emf"/><Relationship Id="rId20" Type="http://schemas.openxmlformats.org/officeDocument/2006/relationships/image" Target="../media/image279.emf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65.emf"/><Relationship Id="rId11" Type="http://schemas.openxmlformats.org/officeDocument/2006/relationships/image" Target="../media/image270.emf"/><Relationship Id="rId5" Type="http://schemas.openxmlformats.org/officeDocument/2006/relationships/image" Target="../media/image264.emf"/><Relationship Id="rId15" Type="http://schemas.openxmlformats.org/officeDocument/2006/relationships/image" Target="../media/image274.emf"/><Relationship Id="rId10" Type="http://schemas.openxmlformats.org/officeDocument/2006/relationships/image" Target="../media/image269.emf"/><Relationship Id="rId19" Type="http://schemas.openxmlformats.org/officeDocument/2006/relationships/image" Target="../media/image278.emf"/><Relationship Id="rId4" Type="http://schemas.openxmlformats.org/officeDocument/2006/relationships/image" Target="../media/image263.emf"/><Relationship Id="rId9" Type="http://schemas.openxmlformats.org/officeDocument/2006/relationships/image" Target="../media/image268.emf"/><Relationship Id="rId14" Type="http://schemas.openxmlformats.org/officeDocument/2006/relationships/image" Target="../media/image273.emf"/><Relationship Id="rId22" Type="http://schemas.openxmlformats.org/officeDocument/2006/relationships/image" Target="../media/image281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emf"/><Relationship Id="rId13" Type="http://schemas.openxmlformats.org/officeDocument/2006/relationships/image" Target="../media/image293.emf"/><Relationship Id="rId18" Type="http://schemas.openxmlformats.org/officeDocument/2006/relationships/image" Target="../media/image298.emf"/><Relationship Id="rId3" Type="http://schemas.openxmlformats.org/officeDocument/2006/relationships/image" Target="../media/image283.emf"/><Relationship Id="rId21" Type="http://schemas.openxmlformats.org/officeDocument/2006/relationships/image" Target="../media/image301.emf"/><Relationship Id="rId7" Type="http://schemas.openxmlformats.org/officeDocument/2006/relationships/image" Target="../media/image287.emf"/><Relationship Id="rId12" Type="http://schemas.openxmlformats.org/officeDocument/2006/relationships/image" Target="../media/image292.emf"/><Relationship Id="rId17" Type="http://schemas.openxmlformats.org/officeDocument/2006/relationships/image" Target="../media/image297.emf"/><Relationship Id="rId2" Type="http://schemas.openxmlformats.org/officeDocument/2006/relationships/image" Target="../media/image282.emf"/><Relationship Id="rId16" Type="http://schemas.openxmlformats.org/officeDocument/2006/relationships/image" Target="../media/image296.emf"/><Relationship Id="rId20" Type="http://schemas.openxmlformats.org/officeDocument/2006/relationships/image" Target="../media/image300.emf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86.emf"/><Relationship Id="rId11" Type="http://schemas.openxmlformats.org/officeDocument/2006/relationships/image" Target="../media/image291.emf"/><Relationship Id="rId5" Type="http://schemas.openxmlformats.org/officeDocument/2006/relationships/image" Target="../media/image285.emf"/><Relationship Id="rId15" Type="http://schemas.openxmlformats.org/officeDocument/2006/relationships/image" Target="../media/image295.emf"/><Relationship Id="rId10" Type="http://schemas.openxmlformats.org/officeDocument/2006/relationships/image" Target="../media/image290.emf"/><Relationship Id="rId19" Type="http://schemas.openxmlformats.org/officeDocument/2006/relationships/image" Target="../media/image299.emf"/><Relationship Id="rId4" Type="http://schemas.openxmlformats.org/officeDocument/2006/relationships/image" Target="../media/image284.emf"/><Relationship Id="rId9" Type="http://schemas.openxmlformats.org/officeDocument/2006/relationships/image" Target="../media/image289.emf"/><Relationship Id="rId14" Type="http://schemas.openxmlformats.org/officeDocument/2006/relationships/image" Target="../media/image294.emf"/><Relationship Id="rId22" Type="http://schemas.openxmlformats.org/officeDocument/2006/relationships/image" Target="../media/image302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9.emf"/><Relationship Id="rId13" Type="http://schemas.openxmlformats.org/officeDocument/2006/relationships/image" Target="../media/image314.emf"/><Relationship Id="rId18" Type="http://schemas.openxmlformats.org/officeDocument/2006/relationships/image" Target="../media/image319.emf"/><Relationship Id="rId3" Type="http://schemas.openxmlformats.org/officeDocument/2006/relationships/image" Target="../media/image304.emf"/><Relationship Id="rId21" Type="http://schemas.openxmlformats.org/officeDocument/2006/relationships/image" Target="../media/image322.emf"/><Relationship Id="rId7" Type="http://schemas.openxmlformats.org/officeDocument/2006/relationships/image" Target="../media/image308.emf"/><Relationship Id="rId12" Type="http://schemas.openxmlformats.org/officeDocument/2006/relationships/image" Target="../media/image313.emf"/><Relationship Id="rId17" Type="http://schemas.openxmlformats.org/officeDocument/2006/relationships/image" Target="../media/image318.emf"/><Relationship Id="rId2" Type="http://schemas.openxmlformats.org/officeDocument/2006/relationships/image" Target="../media/image303.emf"/><Relationship Id="rId16" Type="http://schemas.openxmlformats.org/officeDocument/2006/relationships/image" Target="../media/image317.emf"/><Relationship Id="rId20" Type="http://schemas.openxmlformats.org/officeDocument/2006/relationships/image" Target="../media/image321.emf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07.emf"/><Relationship Id="rId11" Type="http://schemas.openxmlformats.org/officeDocument/2006/relationships/image" Target="../media/image312.emf"/><Relationship Id="rId5" Type="http://schemas.openxmlformats.org/officeDocument/2006/relationships/image" Target="../media/image306.emf"/><Relationship Id="rId15" Type="http://schemas.openxmlformats.org/officeDocument/2006/relationships/image" Target="../media/image316.emf"/><Relationship Id="rId10" Type="http://schemas.openxmlformats.org/officeDocument/2006/relationships/image" Target="../media/image311.emf"/><Relationship Id="rId19" Type="http://schemas.openxmlformats.org/officeDocument/2006/relationships/image" Target="../media/image320.emf"/><Relationship Id="rId4" Type="http://schemas.openxmlformats.org/officeDocument/2006/relationships/image" Target="../media/image305.emf"/><Relationship Id="rId9" Type="http://schemas.openxmlformats.org/officeDocument/2006/relationships/image" Target="../media/image310.emf"/><Relationship Id="rId14" Type="http://schemas.openxmlformats.org/officeDocument/2006/relationships/image" Target="../media/image315.emf"/><Relationship Id="rId22" Type="http://schemas.openxmlformats.org/officeDocument/2006/relationships/image" Target="../media/image32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5.emf"/><Relationship Id="rId7" Type="http://schemas.openxmlformats.org/officeDocument/2006/relationships/image" Target="../media/image329.emf"/><Relationship Id="rId2" Type="http://schemas.openxmlformats.org/officeDocument/2006/relationships/image" Target="../media/image324.emf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28.emf"/><Relationship Id="rId5" Type="http://schemas.openxmlformats.org/officeDocument/2006/relationships/image" Target="../media/image327.emf"/><Relationship Id="rId4" Type="http://schemas.openxmlformats.org/officeDocument/2006/relationships/image" Target="../media/image3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AF7801F3-0580-1C9A-B666-12C047E21516}"/>
              </a:ext>
            </a:extLst>
          </p:cNvPr>
          <p:cNvSpPr txBox="1">
            <a:spLocks/>
          </p:cNvSpPr>
          <p:nvPr/>
        </p:nvSpPr>
        <p:spPr>
          <a:xfrm>
            <a:off x="503238" y="2207362"/>
            <a:ext cx="5181125" cy="11125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900"/>
              </a:spcAft>
              <a:buClrTx/>
              <a:buSzTx/>
              <a:buFont typeface="Arial"/>
              <a:buNone/>
              <a:tabLst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30188" marR="0" indent="-17462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4025" marR="0" indent="-2238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Lucida Grande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marR="0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Lucida Grande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marR="0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Lucida Grande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CGMA</a:t>
            </a:r>
            <a:r>
              <a:rPr lang="en-GB" sz="3200" b="1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GB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Global Business </a:t>
            </a:r>
            <a:br>
              <a:rPr lang="en-GB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Challenge 2025</a:t>
            </a:r>
          </a:p>
        </p:txBody>
      </p:sp>
    </p:spTree>
    <p:extLst>
      <p:ext uri="{BB962C8B-B14F-4D97-AF65-F5344CB8AC3E}">
        <p14:creationId xmlns:p14="http://schemas.microsoft.com/office/powerpoint/2010/main" val="2589084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773766A7-4E10-6D18-31BD-D4A0C33131EF}"/>
              </a:ext>
            </a:extLst>
          </p:cNvPr>
          <p:cNvSpPr txBox="1">
            <a:spLocks/>
          </p:cNvSpPr>
          <p:nvPr/>
        </p:nvSpPr>
        <p:spPr>
          <a:xfrm>
            <a:off x="405702" y="1894802"/>
            <a:ext cx="4910010" cy="23779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900"/>
              </a:spcAft>
              <a:buClrTx/>
              <a:buSzTx/>
              <a:buFont typeface="Arial"/>
              <a:buNone/>
              <a:tabLst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30188" marR="0" indent="-17462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4025" marR="0" indent="-2238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Lucida Grande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marR="0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Lucida Grande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marR="0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Lucida Grande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effectLst/>
                <a:latin typeface="Arial" panose="020B0604020202020204" pitchFamily="34" charset="0"/>
                <a:ea typeface="Noto Sans CJK TC Bold" panose="020B0500000000000000" pitchFamily="34" charset="-128"/>
                <a:cs typeface="Arial" panose="020B0604020202020204" pitchFamily="34" charset="0"/>
              </a:rPr>
              <a:t>2025 CGMA</a:t>
            </a:r>
            <a:r>
              <a:rPr lang="en-GB" sz="2400" baseline="30000" dirty="0">
                <a:effectLst/>
                <a:latin typeface="Arial" panose="020B0604020202020204" pitchFamily="34" charset="0"/>
                <a:ea typeface="Noto Sans CJK TC Bold" panose="020B0500000000000000" pitchFamily="34" charset="-128"/>
                <a:cs typeface="Arial" panose="020B0604020202020204" pitchFamily="34" charset="0"/>
              </a:rPr>
              <a:t>®  </a:t>
            </a:r>
            <a:br>
              <a:rPr lang="en-GB" sz="2400" baseline="30000" dirty="0">
                <a:effectLst/>
                <a:latin typeface="Arial" panose="020B0604020202020204" pitchFamily="34" charset="0"/>
                <a:ea typeface="Noto Sans CJK TC Bold" panose="020B0500000000000000" pitchFamily="34" charset="-128"/>
                <a:cs typeface="Arial" panose="020B0604020202020204" pitchFamily="34" charset="0"/>
              </a:rPr>
            </a:br>
            <a:r>
              <a:rPr lang="zh-TW" altLang="en-US" sz="2400" dirty="0">
                <a:effectLst/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商业精英国际挑战赛</a:t>
            </a:r>
            <a:br>
              <a:rPr lang="en-GB" altLang="zh-TW" sz="2400" dirty="0">
                <a:effectLst/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</a:br>
            <a:r>
              <a:rPr lang="en-GB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CGMA </a:t>
            </a:r>
            <a:br>
              <a:rPr lang="en-GB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Global Business </a:t>
            </a:r>
            <a:br>
              <a:rPr lang="en-GB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Challenge 2025</a:t>
            </a:r>
          </a:p>
        </p:txBody>
      </p:sp>
    </p:spTree>
    <p:extLst>
      <p:ext uri="{BB962C8B-B14F-4D97-AF65-F5344CB8AC3E}">
        <p14:creationId xmlns:p14="http://schemas.microsoft.com/office/powerpoint/2010/main" val="1321160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840FE-0A4C-1B96-6FFA-64C9F4645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of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E33E07-4077-07A4-7B26-A904C5A85C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169" y="1201738"/>
            <a:ext cx="4563282" cy="3349625"/>
          </a:xfrm>
        </p:spPr>
        <p:txBody>
          <a:bodyPr/>
          <a:lstStyle/>
          <a:p>
            <a:r>
              <a:rPr lang="en-US" dirty="0"/>
              <a:t>Content of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E78D2-E357-A8FD-7102-C168CE91BC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FBB8BA-9C6A-4A48-A369-70FBD2FA98DA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2018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33A40-2E4B-4DC0-0B34-AE9C46FF0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of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DD202-3DE2-382F-DF4C-92EF4E53BA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Content of slide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DAACFF-379E-0BB4-954D-C9D7D8D50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FBB8BA-9C6A-4A48-A369-70FBD2FA98DA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2726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Keep headlines short, Arial, 22 pt., </a:t>
            </a:r>
            <a:br>
              <a:rPr lang="en-US"/>
            </a:br>
            <a:r>
              <a:rPr lang="en-US"/>
              <a:t>single spacing, sentence case.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99168" y="1201738"/>
            <a:ext cx="6238061" cy="3349625"/>
          </a:xfrm>
        </p:spPr>
        <p:txBody>
          <a:bodyPr/>
          <a:lstStyle/>
          <a:p>
            <a:r>
              <a:rPr lang="en-US" dirty="0"/>
              <a:t>This is an example of body text. All body text should</a:t>
            </a:r>
            <a:br>
              <a:rPr lang="en-US" dirty="0"/>
            </a:br>
            <a:r>
              <a:rPr lang="en-US" dirty="0"/>
              <a:t>be left aligned, Arial Regular, 20 pt., sentence case.</a:t>
            </a:r>
          </a:p>
          <a:p>
            <a:pPr lvl="1"/>
            <a:r>
              <a:rPr lang="en-US" dirty="0"/>
              <a:t>Keep bullet points short.</a:t>
            </a:r>
          </a:p>
          <a:p>
            <a:pPr lvl="1"/>
            <a:r>
              <a:rPr lang="en-US" dirty="0"/>
              <a:t>Arial Regular, 20 pt., 20 pt. leading, space after</a:t>
            </a:r>
            <a:br>
              <a:rPr lang="en-US" dirty="0"/>
            </a:br>
            <a:r>
              <a:rPr lang="en-US" dirty="0"/>
              <a:t>12 pt.</a:t>
            </a:r>
          </a:p>
          <a:p>
            <a:pPr lvl="2"/>
            <a:r>
              <a:rPr lang="en-US" dirty="0"/>
              <a:t>Limit the use of secondary bullet points. If used, keep short. </a:t>
            </a:r>
          </a:p>
          <a:p>
            <a:pPr lvl="2"/>
            <a:r>
              <a:rPr lang="en-US" dirty="0"/>
              <a:t>Arial Regular, 14 pt., 20 pt. leading, space after 12 pt.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90625F-6CAE-4167-8244-54D8B72A1EE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62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2A496-0228-47B4-A5AB-7B6182A15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DA62A7-3698-49D8-A9F6-BA87453EC4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6B700B-14DF-4A7E-8A1D-85083CC67C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FBB8BA-9C6A-4A48-A369-70FBD2FA98D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51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Keep headlines short, Arial, 22 pt., </a:t>
            </a:r>
            <a:br>
              <a:rPr lang="en-US"/>
            </a:br>
            <a:r>
              <a:rPr lang="en-US"/>
              <a:t>single spacing, sentence case.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90625F-6CAE-4167-8244-54D8B72A1EEE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17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9010433"/>
              </p:ext>
            </p:extLst>
          </p:nvPr>
        </p:nvGraphicFramePr>
        <p:xfrm>
          <a:off x="518795" y="1198563"/>
          <a:ext cx="6060760" cy="34445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39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42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42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42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3142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bg1"/>
                          </a:solidFill>
                        </a:rPr>
                        <a:t>Always align column 1</a:t>
                      </a:r>
                    </a:p>
                  </a:txBody>
                  <a:tcPr marL="86896" marR="86896" marT="0" marB="0" anchor="ctr"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B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C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C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42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2"/>
                          </a:solidFill>
                        </a:rPr>
                        <a:t>Label 1</a:t>
                      </a:r>
                    </a:p>
                  </a:txBody>
                  <a:tcPr marL="86896" marR="86896" marT="0" marB="0" anchor="ctr"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59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58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76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79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77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142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2"/>
                          </a:solidFill>
                        </a:rPr>
                        <a:t>Label 2</a:t>
                      </a:r>
                    </a:p>
                  </a:txBody>
                  <a:tcPr marL="86896" marR="86896" marT="0" marB="0" anchor="ctr"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688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68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74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77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76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142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2"/>
                          </a:solidFill>
                        </a:rPr>
                        <a:t>Label 3</a:t>
                      </a:r>
                    </a:p>
                  </a:txBody>
                  <a:tcPr marL="86896" marR="86896" marT="0" marB="0" anchor="ctr"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69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72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74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77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79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142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2"/>
                          </a:solidFill>
                        </a:rPr>
                        <a:t>Label 4</a:t>
                      </a:r>
                    </a:p>
                  </a:txBody>
                  <a:tcPr marL="86896" marR="86896" marT="0" marB="0" anchor="ctr"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74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75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78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81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72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142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2"/>
                          </a:solidFill>
                        </a:rPr>
                        <a:t>Label 5</a:t>
                      </a:r>
                    </a:p>
                  </a:txBody>
                  <a:tcPr marL="86896" marR="86896" marT="0" marB="0" anchor="ctr"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63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69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74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74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80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142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2"/>
                          </a:solidFill>
                        </a:rPr>
                        <a:t>Label 6</a:t>
                      </a:r>
                    </a:p>
                  </a:txBody>
                  <a:tcPr marL="86896" marR="86896" marT="0" marB="0" anchor="ctr"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63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66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68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71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72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3142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2"/>
                          </a:solidFill>
                        </a:rPr>
                        <a:t>Label 7</a:t>
                      </a:r>
                    </a:p>
                  </a:txBody>
                  <a:tcPr marL="86896" marR="86896" marT="0" marB="0" anchor="ctr"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76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75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77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78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80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142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2"/>
                          </a:solidFill>
                        </a:rPr>
                        <a:t>Label 8</a:t>
                      </a:r>
                    </a:p>
                  </a:txBody>
                  <a:tcPr marL="86896" marR="86896" marT="0" marB="0" anchor="ctr"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70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71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73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71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72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142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2"/>
                          </a:solidFill>
                        </a:rPr>
                        <a:t>Label 9</a:t>
                      </a:r>
                    </a:p>
                  </a:txBody>
                  <a:tcPr marL="86896" marR="86896" marT="0" marB="0" anchor="ctr"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67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70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71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73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73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3142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2"/>
                          </a:solidFill>
                        </a:rPr>
                        <a:t>Label 10</a:t>
                      </a:r>
                    </a:p>
                  </a:txBody>
                  <a:tcPr marL="86896" marR="86896" marT="0" marB="0" anchor="ctr"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68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69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74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76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75</a:t>
                      </a:r>
                    </a:p>
                  </a:txBody>
                  <a:tcPr marL="86896" marR="86896" marT="0" marB="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224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762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99168" y="365760"/>
            <a:ext cx="8146067" cy="591353"/>
          </a:xfrm>
        </p:spPr>
        <p:txBody>
          <a:bodyPr anchor="b"/>
          <a:lstStyle/>
          <a:p>
            <a:r>
              <a:rPr lang="en-US"/>
              <a:t>Keep headlines short, Arial, 22 pt., </a:t>
            </a:r>
            <a:br>
              <a:rPr lang="en-US"/>
            </a:br>
            <a:r>
              <a:rPr lang="en-US"/>
              <a:t>single spacing, sentence case.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90625F-6CAE-4167-8244-54D8B72A1EE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sz="quarter" idx="14"/>
          </p:nvPr>
        </p:nvSpPr>
        <p:spPr>
          <a:xfrm>
            <a:off x="499169" y="1201737"/>
            <a:ext cx="7822796" cy="3349625"/>
          </a:xfrm>
        </p:spPr>
        <p:txBody>
          <a:bodyPr/>
          <a:lstStyle/>
          <a:p>
            <a:r>
              <a:rPr lang="en-US"/>
              <a:t>This is an example of body text. All body text should be left aligned, Arial Regular, 20 pt., sentence case.</a:t>
            </a:r>
          </a:p>
          <a:p>
            <a:pPr lvl="1"/>
            <a:r>
              <a:rPr lang="en-US"/>
              <a:t>Keep bullet points short.</a:t>
            </a:r>
          </a:p>
          <a:p>
            <a:pPr lvl="1"/>
            <a:r>
              <a:rPr lang="en-US"/>
              <a:t>Arial Regular, 20 pt., 20 pt. leading, space after 12 pt.</a:t>
            </a:r>
          </a:p>
          <a:p>
            <a:pPr lvl="2"/>
            <a:r>
              <a:rPr lang="en-US"/>
              <a:t>Limit the use of secondary bullet points. If used, keep short. </a:t>
            </a:r>
          </a:p>
          <a:p>
            <a:pPr lvl="2"/>
            <a:r>
              <a:rPr lang="en-US"/>
              <a:t>Arial Regular, 14 pt., 20pt. leading, space after 12 pt.</a:t>
            </a:r>
          </a:p>
        </p:txBody>
      </p:sp>
    </p:spTree>
    <p:extLst>
      <p:ext uri="{BB962C8B-B14F-4D97-AF65-F5344CB8AC3E}">
        <p14:creationId xmlns:p14="http://schemas.microsoft.com/office/powerpoint/2010/main" val="2853181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A4065-A8C5-4740-ACFA-FB9906996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869D77-278E-4241-80D5-1C4314A8E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FBB8BA-9C6A-4A48-A369-70FBD2FA98D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192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9167" y="29334"/>
            <a:ext cx="8235761" cy="589837"/>
          </a:xfrm>
        </p:spPr>
        <p:txBody>
          <a:bodyPr anchor="b"/>
          <a:lstStyle/>
          <a:p>
            <a:r>
              <a:rPr lang="en-US"/>
              <a:t>Keep headlines short, Arial, 22 pt., single spacing, sentence case.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90625F-6CAE-4167-8244-54D8B72A1EE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This is an example of body text. </a:t>
            </a:r>
            <a:br>
              <a:rPr lang="en-US"/>
            </a:br>
            <a:r>
              <a:rPr lang="en-US"/>
              <a:t>All body text should be left aligned, Arial Regular, 20 pt., sentence case.</a:t>
            </a:r>
          </a:p>
          <a:p>
            <a:pPr lvl="1"/>
            <a:r>
              <a:rPr lang="en-US"/>
              <a:t>Keep bullet points short.</a:t>
            </a:r>
          </a:p>
          <a:p>
            <a:pPr lvl="1"/>
            <a:r>
              <a:rPr lang="en-US"/>
              <a:t>Arial Regular, 20 pt., 20 pt. leading, space after 12 pt.</a:t>
            </a:r>
          </a:p>
          <a:p>
            <a:pPr lvl="2"/>
            <a:r>
              <a:rPr lang="en-US"/>
              <a:t>Limit the use of secondary bullet points. If used, keep short. </a:t>
            </a:r>
          </a:p>
          <a:p>
            <a:pPr lvl="2"/>
            <a:r>
              <a:rPr lang="en-US"/>
              <a:t>Arial Regular, 14 pt., 20pt. leading, space after 12 pt.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This is an example of body text. </a:t>
            </a:r>
            <a:br>
              <a:rPr lang="en-US"/>
            </a:br>
            <a:r>
              <a:rPr lang="en-US"/>
              <a:t>All body text should be left aligned, Arial Regular, 20 pt., sentence case.</a:t>
            </a:r>
          </a:p>
        </p:txBody>
      </p:sp>
    </p:spTree>
    <p:extLst>
      <p:ext uri="{BB962C8B-B14F-4D97-AF65-F5344CB8AC3E}">
        <p14:creationId xmlns:p14="http://schemas.microsoft.com/office/powerpoint/2010/main" val="4020505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“This is an example of quote text. Quote text should be Arial, 22 pt., sentence case. Quote text should always be left-aligned.”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Arial" charset="0"/>
                <a:cs typeface="Arial" charset="0"/>
              </a:rPr>
              <a:t>Attribute name, Arial Bold, 14 pt.</a:t>
            </a:r>
          </a:p>
          <a:p>
            <a:pPr lvl="1"/>
            <a:r>
              <a:rPr lang="en-US"/>
              <a:t>Attribute title/company, Arial Regular, 14 pt.</a:t>
            </a:r>
          </a:p>
        </p:txBody>
      </p:sp>
    </p:spTree>
    <p:extLst>
      <p:ext uri="{BB962C8B-B14F-4D97-AF65-F5344CB8AC3E}">
        <p14:creationId xmlns:p14="http://schemas.microsoft.com/office/powerpoint/2010/main" val="3045591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Headline, Arial, </a:t>
            </a:r>
            <a:br>
              <a:rPr lang="en-US"/>
            </a:br>
            <a:r>
              <a:rPr lang="en-US"/>
              <a:t>48 pt., sentence case</a:t>
            </a:r>
          </a:p>
        </p:txBody>
      </p:sp>
    </p:spTree>
    <p:extLst>
      <p:ext uri="{BB962C8B-B14F-4D97-AF65-F5344CB8AC3E}">
        <p14:creationId xmlns:p14="http://schemas.microsoft.com/office/powerpoint/2010/main" val="3692498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2351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5156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9169" y="26703"/>
            <a:ext cx="7772400" cy="591353"/>
          </a:xfrm>
        </p:spPr>
        <p:txBody>
          <a:bodyPr anchor="b"/>
          <a:lstStyle/>
          <a:p>
            <a:r>
              <a:rPr lang="en-US"/>
              <a:t>Specifications at-a-glance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90625F-6CAE-4167-8244-54D8B72A1EEE}" type="slidenum">
              <a:rPr lang="en-US" smtClean="0"/>
              <a:t>15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sz="quarter" idx="14"/>
          </p:nvPr>
        </p:nvSpPr>
        <p:spPr>
          <a:xfrm>
            <a:off x="499168" y="1218988"/>
            <a:ext cx="7772399" cy="3602571"/>
          </a:xfrm>
        </p:spPr>
        <p:txBody>
          <a:bodyPr/>
          <a:lstStyle/>
          <a:p>
            <a:pPr defTabSz="914400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500">
                <a:cs typeface="Arial" charset="0"/>
              </a:rPr>
              <a:t>The only fonts to be used are </a:t>
            </a:r>
            <a:r>
              <a:rPr lang="en-US" sz="1500">
                <a:latin typeface="+mj-lt"/>
                <a:cs typeface="Arial" charset="0"/>
              </a:rPr>
              <a:t>Arial Regular (Header), </a:t>
            </a:r>
            <a:r>
              <a:rPr lang="en-US" sz="1500">
                <a:cs typeface="Arial" charset="0"/>
              </a:rPr>
              <a:t>Arial Regular (Body). </a:t>
            </a:r>
            <a:r>
              <a:rPr lang="en-US" sz="1500">
                <a:solidFill>
                  <a:schemeClr val="tx2"/>
                </a:solidFill>
                <a:cs typeface="Arial" charset="0"/>
              </a:rPr>
              <a:t>P</a:t>
            </a:r>
            <a:r>
              <a:rPr lang="en-US" sz="1500">
                <a:solidFill>
                  <a:schemeClr val="tx2"/>
                </a:solidFill>
                <a:ea typeface="Roboto Medium" panose="02000000000000000000" pitchFamily="2" charset="0"/>
                <a:cs typeface="Arial" charset="0"/>
              </a:rPr>
              <a:t>urple may be used</a:t>
            </a:r>
            <a:r>
              <a:rPr lang="en-US" sz="1500">
                <a:solidFill>
                  <a:schemeClr val="tx2"/>
                </a:solidFill>
                <a:cs typeface="Arial" charset="0"/>
              </a:rPr>
              <a:t> for emphasis.</a:t>
            </a:r>
          </a:p>
          <a:p>
            <a:pPr defTabSz="914400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500">
                <a:cs typeface="Arial" charset="0"/>
              </a:rPr>
              <a:t>Maintain the proper hierarchy when formatting text: </a:t>
            </a:r>
          </a:p>
          <a:p>
            <a:pPr lvl="1" defTabSz="914400">
              <a:spcAft>
                <a:spcPts val="0"/>
              </a:spcAft>
              <a:buFont typeface="Lucida Grande" charset="0"/>
              <a:buChar char="-"/>
            </a:pPr>
            <a:r>
              <a:rPr lang="en-US" sz="1500">
                <a:cs typeface="Arial" charset="0"/>
              </a:rPr>
              <a:t>Size: 20 / 20 / 14 / 14</a:t>
            </a:r>
          </a:p>
          <a:p>
            <a:pPr lvl="1" defTabSz="914400">
              <a:spcAft>
                <a:spcPts val="0"/>
              </a:spcAft>
              <a:buFont typeface="Lucida Grande" charset="0"/>
              <a:buChar char="-"/>
            </a:pPr>
            <a:r>
              <a:rPr lang="en-US" sz="1500">
                <a:cs typeface="Arial" charset="0"/>
              </a:rPr>
              <a:t>Bullets:     • – – </a:t>
            </a:r>
          </a:p>
          <a:p>
            <a:pPr defTabSz="914400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500">
                <a:cs typeface="Arial" charset="0"/>
              </a:rPr>
              <a:t>Proper space after each main point is 12pt. </a:t>
            </a:r>
          </a:p>
          <a:p>
            <a:pPr defTabSz="914400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500">
                <a:cs typeface="Arial" charset="0"/>
              </a:rPr>
              <a:t>Proper space after each bullet point is 12pt.</a:t>
            </a:r>
          </a:p>
          <a:p>
            <a:pPr defTabSz="914400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500">
                <a:cs typeface="Arial" charset="0"/>
              </a:rPr>
              <a:t>Color selections for graphs, charts and illustrations should be limited to the </a:t>
            </a:r>
            <a:r>
              <a:rPr lang="en-US" sz="1500" u="sng">
                <a:cs typeface="Arial" charset="0"/>
              </a:rPr>
              <a:t>Document Theme Colors</a:t>
            </a:r>
            <a:r>
              <a:rPr lang="en-US" sz="1500">
                <a:cs typeface="Arial" charset="0"/>
              </a:rPr>
              <a:t> – see below</a:t>
            </a:r>
          </a:p>
          <a:p>
            <a:pPr defTabSz="914400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endParaRPr lang="en-US" sz="1500">
              <a:cs typeface="Arial" charset="0"/>
            </a:endParaRPr>
          </a:p>
          <a:p>
            <a:pPr defTabSz="914400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endParaRPr lang="en-US" sz="1500">
              <a:cs typeface="Arial" charset="0"/>
            </a:endParaRPr>
          </a:p>
          <a:p>
            <a:pPr lvl="3" defTabSz="914400">
              <a:spcAft>
                <a:spcPts val="0"/>
              </a:spcAft>
            </a:pPr>
            <a:r>
              <a:rPr lang="en-US" sz="1500" i="1">
                <a:solidFill>
                  <a:schemeClr val="tx2"/>
                </a:solidFill>
                <a:cs typeface="Arial" charset="0"/>
              </a:rPr>
              <a:t>AICPA_2018 Color Theme</a:t>
            </a:r>
          </a:p>
          <a:p>
            <a:pPr defTabSz="914400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</a:pPr>
            <a:r>
              <a:rPr lang="en-US" sz="1500">
                <a:cs typeface="Arial" charset="0"/>
              </a:rPr>
              <a:t>To add page numbers: &gt; View &gt; Header/Footers &gt; Click on Slide Number &gt; Apply to All. </a:t>
            </a:r>
          </a:p>
          <a:p>
            <a:pPr defTabSz="914400">
              <a:spcBef>
                <a:spcPts val="0"/>
              </a:spcBef>
              <a:spcAft>
                <a:spcPts val="300"/>
              </a:spcAft>
            </a:pPr>
            <a:r>
              <a:rPr lang="en-US" sz="1500" b="1">
                <a:cs typeface="Arial" charset="0"/>
              </a:rPr>
              <a:t>NOTE:</a:t>
            </a:r>
            <a:r>
              <a:rPr lang="en-US" sz="1500">
                <a:cs typeface="Arial" charset="0"/>
              </a:rPr>
              <a:t> Page numbers should not appear on Cover and Divider Slides</a:t>
            </a:r>
          </a:p>
          <a:p>
            <a:pPr defTabSz="914400">
              <a:spcBef>
                <a:spcPts val="30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500">
                <a:cs typeface="Arial" charset="0"/>
              </a:rPr>
              <a:t>To add brand name and presentation title, change the footer and “Apply to All.”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11080" y="3327462"/>
            <a:ext cx="4115994" cy="362194"/>
            <a:chOff x="832155" y="3377698"/>
            <a:chExt cx="4614980" cy="406105"/>
          </a:xfrm>
        </p:grpSpPr>
        <p:sp>
          <p:nvSpPr>
            <p:cNvPr id="10" name="Rectangle 9"/>
            <p:cNvSpPr/>
            <p:nvPr/>
          </p:nvSpPr>
          <p:spPr bwMode="auto">
            <a:xfrm>
              <a:off x="1360910" y="3380578"/>
              <a:ext cx="379413" cy="37941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892723" y="3391691"/>
              <a:ext cx="377825" cy="37941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2416598" y="3391691"/>
              <a:ext cx="379412" cy="3794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948410" y="3393278"/>
              <a:ext cx="379413" cy="3794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3480223" y="3382166"/>
              <a:ext cx="379412" cy="3794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4012035" y="3393278"/>
              <a:ext cx="379413" cy="37941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4537498" y="3393278"/>
              <a:ext cx="377825" cy="37941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5067723" y="3404391"/>
              <a:ext cx="379412" cy="37941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832155" y="3377698"/>
              <a:ext cx="379413" cy="3794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14820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A5920836-673E-0543-99E8-78CB447F5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3593" y="2268631"/>
            <a:ext cx="973313" cy="97331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FEF9503-531F-4753-8C23-5FE612803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Approved icons. Click the icon and select the “Format Picture” </a:t>
            </a:r>
            <a:br>
              <a:rPr lang="en-US"/>
            </a:br>
            <a:r>
              <a:rPr lang="en-US"/>
              <a:t>tab for additional color options.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90625F-6CAE-4167-8244-54D8B72A1EEE}" type="slidenum">
              <a:rPr lang="en-US" smtClean="0"/>
              <a:t>16</a:t>
            </a:fld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AD84F3B-4F13-433D-9DA3-45A2FBA27540}"/>
              </a:ext>
            </a:extLst>
          </p:cNvPr>
          <p:cNvSpPr txBox="1"/>
          <p:nvPr/>
        </p:nvSpPr>
        <p:spPr>
          <a:xfrm>
            <a:off x="594560" y="197442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aam-mma award</a:t>
            </a:r>
          </a:p>
        </p:txBody>
      </p:sp>
      <p:pic>
        <p:nvPicPr>
          <p:cNvPr id="261" name="Picture 260">
            <a:extLst>
              <a:ext uri="{FF2B5EF4-FFF2-40B4-BE49-F238E27FC236}">
                <a16:creationId xmlns:a16="http://schemas.microsoft.com/office/drawing/2014/main" id="{83417D82-C4CB-1D4E-BDFC-E1EDBFD798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913" y="1141122"/>
            <a:ext cx="805815" cy="828675"/>
          </a:xfrm>
          <a:prstGeom prst="rect">
            <a:avLst/>
          </a:prstGeom>
        </p:spPr>
      </p:pic>
      <p:sp>
        <p:nvSpPr>
          <p:cNvPr id="262" name="TextBox 261">
            <a:extLst>
              <a:ext uri="{FF2B5EF4-FFF2-40B4-BE49-F238E27FC236}">
                <a16:creationId xmlns:a16="http://schemas.microsoft.com/office/drawing/2014/main" id="{DE5B9821-09B7-8B44-B848-70663B35D8CA}"/>
              </a:ext>
            </a:extLst>
          </p:cNvPr>
          <p:cNvSpPr txBox="1"/>
          <p:nvPr/>
        </p:nvSpPr>
        <p:spPr>
          <a:xfrm>
            <a:off x="1755953" y="197442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about-aam</a:t>
            </a:r>
          </a:p>
        </p:txBody>
      </p:sp>
      <p:pic>
        <p:nvPicPr>
          <p:cNvPr id="263" name="Picture 262">
            <a:extLst>
              <a:ext uri="{FF2B5EF4-FFF2-40B4-BE49-F238E27FC236}">
                <a16:creationId xmlns:a16="http://schemas.microsoft.com/office/drawing/2014/main" id="{91E6E8A1-5F38-3546-A8C3-23BB8BD005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3915" y="1242446"/>
            <a:ext cx="497205" cy="725805"/>
          </a:xfrm>
          <a:prstGeom prst="rect">
            <a:avLst/>
          </a:prstGeom>
        </p:spPr>
      </p:pic>
      <p:sp>
        <p:nvSpPr>
          <p:cNvPr id="266" name="TextBox 265">
            <a:extLst>
              <a:ext uri="{FF2B5EF4-FFF2-40B4-BE49-F238E27FC236}">
                <a16:creationId xmlns:a16="http://schemas.microsoft.com/office/drawing/2014/main" id="{B7648F93-DBA6-4748-892A-56BDEF7AFB3E}"/>
              </a:ext>
            </a:extLst>
          </p:cNvPr>
          <p:cNvSpPr txBox="1"/>
          <p:nvPr/>
        </p:nvSpPr>
        <p:spPr>
          <a:xfrm>
            <a:off x="2917347" y="197442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about-aicpa</a:t>
            </a:r>
          </a:p>
        </p:txBody>
      </p:sp>
      <p:pic>
        <p:nvPicPr>
          <p:cNvPr id="267" name="Picture 266">
            <a:extLst>
              <a:ext uri="{FF2B5EF4-FFF2-40B4-BE49-F238E27FC236}">
                <a16:creationId xmlns:a16="http://schemas.microsoft.com/office/drawing/2014/main" id="{25642C1A-E88D-7D49-BF93-C4F3803EF2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6310" y="1242445"/>
            <a:ext cx="554355" cy="725805"/>
          </a:xfrm>
          <a:prstGeom prst="rect">
            <a:avLst/>
          </a:prstGeom>
        </p:spPr>
      </p:pic>
      <p:sp>
        <p:nvSpPr>
          <p:cNvPr id="270" name="TextBox 269">
            <a:extLst>
              <a:ext uri="{FF2B5EF4-FFF2-40B4-BE49-F238E27FC236}">
                <a16:creationId xmlns:a16="http://schemas.microsoft.com/office/drawing/2014/main" id="{FF5E9B4D-2550-C740-8787-99B065072F0A}"/>
              </a:ext>
            </a:extLst>
          </p:cNvPr>
          <p:cNvSpPr txBox="1"/>
          <p:nvPr/>
        </p:nvSpPr>
        <p:spPr>
          <a:xfrm>
            <a:off x="4078738" y="197442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about-cgma</a:t>
            </a:r>
          </a:p>
        </p:txBody>
      </p:sp>
      <p:pic>
        <p:nvPicPr>
          <p:cNvPr id="271" name="Picture 270">
            <a:extLst>
              <a:ext uri="{FF2B5EF4-FFF2-40B4-BE49-F238E27FC236}">
                <a16:creationId xmlns:a16="http://schemas.microsoft.com/office/drawing/2014/main" id="{052295DE-F37C-8C46-93AD-4C64103BDC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9301" y="1242444"/>
            <a:ext cx="531495" cy="725805"/>
          </a:xfrm>
          <a:prstGeom prst="rect">
            <a:avLst/>
          </a:prstGeom>
        </p:spPr>
      </p:pic>
      <p:sp>
        <p:nvSpPr>
          <p:cNvPr id="272" name="TextBox 271">
            <a:extLst>
              <a:ext uri="{FF2B5EF4-FFF2-40B4-BE49-F238E27FC236}">
                <a16:creationId xmlns:a16="http://schemas.microsoft.com/office/drawing/2014/main" id="{DB810B39-7190-0D49-A4DF-2B05E69475B7}"/>
              </a:ext>
            </a:extLst>
          </p:cNvPr>
          <p:cNvSpPr txBox="1"/>
          <p:nvPr/>
        </p:nvSpPr>
        <p:spPr>
          <a:xfrm>
            <a:off x="5240132" y="197442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about-cima</a:t>
            </a:r>
          </a:p>
        </p:txBody>
      </p:sp>
      <p:pic>
        <p:nvPicPr>
          <p:cNvPr id="273" name="Picture 272">
            <a:extLst>
              <a:ext uri="{FF2B5EF4-FFF2-40B4-BE49-F238E27FC236}">
                <a16:creationId xmlns:a16="http://schemas.microsoft.com/office/drawing/2014/main" id="{35B3EC73-8659-504E-A384-DA6C5CC11D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094" y="1242443"/>
            <a:ext cx="497205" cy="725805"/>
          </a:xfrm>
          <a:prstGeom prst="rect">
            <a:avLst/>
          </a:prstGeom>
        </p:spPr>
      </p:pic>
      <p:sp>
        <p:nvSpPr>
          <p:cNvPr id="276" name="TextBox 275">
            <a:extLst>
              <a:ext uri="{FF2B5EF4-FFF2-40B4-BE49-F238E27FC236}">
                <a16:creationId xmlns:a16="http://schemas.microsoft.com/office/drawing/2014/main" id="{2DD84EB9-05F8-0042-B308-E1062A97C81A}"/>
              </a:ext>
            </a:extLst>
          </p:cNvPr>
          <p:cNvSpPr txBox="1"/>
          <p:nvPr/>
        </p:nvSpPr>
        <p:spPr>
          <a:xfrm>
            <a:off x="6401526" y="197442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about</a:t>
            </a:r>
          </a:p>
        </p:txBody>
      </p:sp>
      <p:pic>
        <p:nvPicPr>
          <p:cNvPr id="277" name="Picture 276">
            <a:extLst>
              <a:ext uri="{FF2B5EF4-FFF2-40B4-BE49-F238E27FC236}">
                <a16:creationId xmlns:a16="http://schemas.microsoft.com/office/drawing/2014/main" id="{7657E9F9-585C-7D42-A551-0635F8E108F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489" y="1242443"/>
            <a:ext cx="611505" cy="725805"/>
          </a:xfrm>
          <a:prstGeom prst="rect">
            <a:avLst/>
          </a:prstGeom>
        </p:spPr>
      </p:pic>
      <p:sp>
        <p:nvSpPr>
          <p:cNvPr id="278" name="TextBox 277">
            <a:extLst>
              <a:ext uri="{FF2B5EF4-FFF2-40B4-BE49-F238E27FC236}">
                <a16:creationId xmlns:a16="http://schemas.microsoft.com/office/drawing/2014/main" id="{B9F40214-9BC7-954C-8B25-F8E9E98B65F5}"/>
              </a:ext>
            </a:extLst>
          </p:cNvPr>
          <p:cNvSpPr txBox="1"/>
          <p:nvPr/>
        </p:nvSpPr>
        <p:spPr>
          <a:xfrm>
            <a:off x="7562917" y="197442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activity-feed</a:t>
            </a:r>
          </a:p>
        </p:txBody>
      </p:sp>
      <p:pic>
        <p:nvPicPr>
          <p:cNvPr id="279" name="Picture 278">
            <a:extLst>
              <a:ext uri="{FF2B5EF4-FFF2-40B4-BE49-F238E27FC236}">
                <a16:creationId xmlns:a16="http://schemas.microsoft.com/office/drawing/2014/main" id="{E87B8A2A-926B-8D4A-BFC5-5A357BF9D42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5039" y="1275736"/>
            <a:ext cx="651510" cy="651510"/>
          </a:xfrm>
          <a:prstGeom prst="rect">
            <a:avLst/>
          </a:prstGeom>
        </p:spPr>
      </p:pic>
      <p:sp>
        <p:nvSpPr>
          <p:cNvPr id="282" name="TextBox 281">
            <a:extLst>
              <a:ext uri="{FF2B5EF4-FFF2-40B4-BE49-F238E27FC236}">
                <a16:creationId xmlns:a16="http://schemas.microsoft.com/office/drawing/2014/main" id="{12729306-26D8-BF46-AE55-7D535A2D5A97}"/>
              </a:ext>
            </a:extLst>
          </p:cNvPr>
          <p:cNvSpPr txBox="1"/>
          <p:nvPr/>
        </p:nvSpPr>
        <p:spPr>
          <a:xfrm>
            <a:off x="594560" y="314900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advancement</a:t>
            </a:r>
          </a:p>
        </p:txBody>
      </p:sp>
      <p:pic>
        <p:nvPicPr>
          <p:cNvPr id="283" name="Picture 282">
            <a:extLst>
              <a:ext uri="{FF2B5EF4-FFF2-40B4-BE49-F238E27FC236}">
                <a16:creationId xmlns:a16="http://schemas.microsoft.com/office/drawing/2014/main" id="{1B817857-72CD-9742-92DD-48752C7C036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433" y="2413623"/>
            <a:ext cx="537210" cy="714375"/>
          </a:xfrm>
          <a:prstGeom prst="rect">
            <a:avLst/>
          </a:prstGeom>
        </p:spPr>
      </p:pic>
      <p:sp>
        <p:nvSpPr>
          <p:cNvPr id="284" name="TextBox 283">
            <a:extLst>
              <a:ext uri="{FF2B5EF4-FFF2-40B4-BE49-F238E27FC236}">
                <a16:creationId xmlns:a16="http://schemas.microsoft.com/office/drawing/2014/main" id="{95CCC719-7CAB-FE4C-BA9F-B4A6403273FD}"/>
              </a:ext>
            </a:extLst>
          </p:cNvPr>
          <p:cNvSpPr txBox="1"/>
          <p:nvPr/>
        </p:nvSpPr>
        <p:spPr>
          <a:xfrm>
            <a:off x="1755953" y="314900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advocacy</a:t>
            </a:r>
          </a:p>
        </p:txBody>
      </p:sp>
      <p:pic>
        <p:nvPicPr>
          <p:cNvPr id="285" name="Picture 284">
            <a:extLst>
              <a:ext uri="{FF2B5EF4-FFF2-40B4-BE49-F238E27FC236}">
                <a16:creationId xmlns:a16="http://schemas.microsoft.com/office/drawing/2014/main" id="{708C3EB6-02D6-2D43-A354-0F467313213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4312" y="2537469"/>
            <a:ext cx="605790" cy="611505"/>
          </a:xfrm>
          <a:prstGeom prst="rect">
            <a:avLst/>
          </a:prstGeom>
        </p:spPr>
      </p:pic>
      <p:sp>
        <p:nvSpPr>
          <p:cNvPr id="286" name="TextBox 285">
            <a:extLst>
              <a:ext uri="{FF2B5EF4-FFF2-40B4-BE49-F238E27FC236}">
                <a16:creationId xmlns:a16="http://schemas.microsoft.com/office/drawing/2014/main" id="{3E256D14-A7A5-0E4F-80F7-D4331DE29216}"/>
              </a:ext>
            </a:extLst>
          </p:cNvPr>
          <p:cNvSpPr txBox="1"/>
          <p:nvPr/>
        </p:nvSpPr>
        <p:spPr>
          <a:xfrm>
            <a:off x="2917347" y="314900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alert</a:t>
            </a:r>
          </a:p>
        </p:txBody>
      </p:sp>
      <p:pic>
        <p:nvPicPr>
          <p:cNvPr id="287" name="Picture 286">
            <a:extLst>
              <a:ext uri="{FF2B5EF4-FFF2-40B4-BE49-F238E27FC236}">
                <a16:creationId xmlns:a16="http://schemas.microsoft.com/office/drawing/2014/main" id="{2FCF8D5F-59F9-0542-86E3-8D0AAE7608A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9944" y="2434599"/>
            <a:ext cx="651510" cy="714375"/>
          </a:xfrm>
          <a:prstGeom prst="rect">
            <a:avLst/>
          </a:prstGeom>
        </p:spPr>
      </p:pic>
      <p:sp>
        <p:nvSpPr>
          <p:cNvPr id="288" name="TextBox 287">
            <a:extLst>
              <a:ext uri="{FF2B5EF4-FFF2-40B4-BE49-F238E27FC236}">
                <a16:creationId xmlns:a16="http://schemas.microsoft.com/office/drawing/2014/main" id="{B55F99B6-4FFA-CC46-9DE0-4BB0F52917E6}"/>
              </a:ext>
            </a:extLst>
          </p:cNvPr>
          <p:cNvSpPr txBox="1"/>
          <p:nvPr/>
        </p:nvSpPr>
        <p:spPr>
          <a:xfrm>
            <a:off x="4078738" y="314900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analysis</a:t>
            </a:r>
          </a:p>
        </p:txBody>
      </p:sp>
      <p:pic>
        <p:nvPicPr>
          <p:cNvPr id="289" name="Picture 288">
            <a:extLst>
              <a:ext uri="{FF2B5EF4-FFF2-40B4-BE49-F238E27FC236}">
                <a16:creationId xmlns:a16="http://schemas.microsoft.com/office/drawing/2014/main" id="{80155B91-3EE7-BB4B-85B8-FA20D4ED093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0861" y="2547663"/>
            <a:ext cx="691515" cy="565785"/>
          </a:xfrm>
          <a:prstGeom prst="rect">
            <a:avLst/>
          </a:prstGeom>
        </p:spPr>
      </p:pic>
      <p:sp>
        <p:nvSpPr>
          <p:cNvPr id="290" name="TextBox 289">
            <a:extLst>
              <a:ext uri="{FF2B5EF4-FFF2-40B4-BE49-F238E27FC236}">
                <a16:creationId xmlns:a16="http://schemas.microsoft.com/office/drawing/2014/main" id="{252D6818-C588-FA43-AB33-2046211B3A75}"/>
              </a:ext>
            </a:extLst>
          </p:cNvPr>
          <p:cNvSpPr txBox="1"/>
          <p:nvPr/>
        </p:nvSpPr>
        <p:spPr>
          <a:xfrm>
            <a:off x="5240132" y="314900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appointment</a:t>
            </a:r>
          </a:p>
        </p:txBody>
      </p:sp>
      <p:pic>
        <p:nvPicPr>
          <p:cNvPr id="291" name="Picture 290">
            <a:extLst>
              <a:ext uri="{FF2B5EF4-FFF2-40B4-BE49-F238E27FC236}">
                <a16:creationId xmlns:a16="http://schemas.microsoft.com/office/drawing/2014/main" id="{4640173B-9289-DE4B-9E38-54A77185590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087" y="2491748"/>
            <a:ext cx="628650" cy="600075"/>
          </a:xfrm>
          <a:prstGeom prst="rect">
            <a:avLst/>
          </a:prstGeom>
        </p:spPr>
      </p:pic>
      <p:sp>
        <p:nvSpPr>
          <p:cNvPr id="292" name="TextBox 291">
            <a:extLst>
              <a:ext uri="{FF2B5EF4-FFF2-40B4-BE49-F238E27FC236}">
                <a16:creationId xmlns:a16="http://schemas.microsoft.com/office/drawing/2014/main" id="{D4FF99BD-D12B-CB41-9E90-54E229412A6F}"/>
              </a:ext>
            </a:extLst>
          </p:cNvPr>
          <p:cNvSpPr txBox="1"/>
          <p:nvPr/>
        </p:nvSpPr>
        <p:spPr>
          <a:xfrm>
            <a:off x="6401526" y="314900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attachment</a:t>
            </a:r>
          </a:p>
        </p:txBody>
      </p:sp>
      <p:pic>
        <p:nvPicPr>
          <p:cNvPr id="293" name="Picture 292">
            <a:extLst>
              <a:ext uri="{FF2B5EF4-FFF2-40B4-BE49-F238E27FC236}">
                <a16:creationId xmlns:a16="http://schemas.microsoft.com/office/drawing/2014/main" id="{1A89BC70-A3E6-4C49-AD56-CAEAD77DAAB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9334" y="2458989"/>
            <a:ext cx="605790" cy="651510"/>
          </a:xfrm>
          <a:prstGeom prst="rect">
            <a:avLst/>
          </a:prstGeom>
        </p:spPr>
      </p:pic>
      <p:sp>
        <p:nvSpPr>
          <p:cNvPr id="294" name="TextBox 293">
            <a:extLst>
              <a:ext uri="{FF2B5EF4-FFF2-40B4-BE49-F238E27FC236}">
                <a16:creationId xmlns:a16="http://schemas.microsoft.com/office/drawing/2014/main" id="{4BFEBCF4-D031-784E-8D5A-EAAFF7EF36D4}"/>
              </a:ext>
            </a:extLst>
          </p:cNvPr>
          <p:cNvSpPr txBox="1"/>
          <p:nvPr/>
        </p:nvSpPr>
        <p:spPr>
          <a:xfrm>
            <a:off x="7562917" y="314900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attendees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6449FD4D-6B1D-1D41-9016-65A5831024BD}"/>
              </a:ext>
            </a:extLst>
          </p:cNvPr>
          <p:cNvSpPr txBox="1"/>
          <p:nvPr/>
        </p:nvSpPr>
        <p:spPr>
          <a:xfrm>
            <a:off x="594560" y="427617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auto</a:t>
            </a:r>
          </a:p>
        </p:txBody>
      </p:sp>
      <p:pic>
        <p:nvPicPr>
          <p:cNvPr id="339" name="Picture 338">
            <a:extLst>
              <a:ext uri="{FF2B5EF4-FFF2-40B4-BE49-F238E27FC236}">
                <a16:creationId xmlns:a16="http://schemas.microsoft.com/office/drawing/2014/main" id="{6DEA5709-F384-7041-86DE-79B6B331C98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280" y="3797437"/>
            <a:ext cx="731520" cy="377190"/>
          </a:xfrm>
          <a:prstGeom prst="rect">
            <a:avLst/>
          </a:prstGeom>
        </p:spPr>
      </p:pic>
      <p:sp>
        <p:nvSpPr>
          <p:cNvPr id="340" name="TextBox 339">
            <a:extLst>
              <a:ext uri="{FF2B5EF4-FFF2-40B4-BE49-F238E27FC236}">
                <a16:creationId xmlns:a16="http://schemas.microsoft.com/office/drawing/2014/main" id="{CA16A037-9C51-DC41-A587-7B983C63F73E}"/>
              </a:ext>
            </a:extLst>
          </p:cNvPr>
          <p:cNvSpPr txBox="1"/>
          <p:nvPr/>
        </p:nvSpPr>
        <p:spPr>
          <a:xfrm>
            <a:off x="1755953" y="427617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award</a:t>
            </a:r>
          </a:p>
        </p:txBody>
      </p:sp>
      <p:pic>
        <p:nvPicPr>
          <p:cNvPr id="341" name="Picture 340">
            <a:extLst>
              <a:ext uri="{FF2B5EF4-FFF2-40B4-BE49-F238E27FC236}">
                <a16:creationId xmlns:a16="http://schemas.microsoft.com/office/drawing/2014/main" id="{9E61A0B2-BCD6-2F4C-8654-9F7C33EFD7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9253" y="3551692"/>
            <a:ext cx="537210" cy="714375"/>
          </a:xfrm>
          <a:prstGeom prst="rect">
            <a:avLst/>
          </a:prstGeom>
        </p:spPr>
      </p:pic>
      <p:sp>
        <p:nvSpPr>
          <p:cNvPr id="342" name="TextBox 341">
            <a:extLst>
              <a:ext uri="{FF2B5EF4-FFF2-40B4-BE49-F238E27FC236}">
                <a16:creationId xmlns:a16="http://schemas.microsoft.com/office/drawing/2014/main" id="{2E8F0F9B-41B8-9448-B697-7E94EB87EE2A}"/>
              </a:ext>
            </a:extLst>
          </p:cNvPr>
          <p:cNvSpPr txBox="1"/>
          <p:nvPr/>
        </p:nvSpPr>
        <p:spPr>
          <a:xfrm>
            <a:off x="4078738" y="427617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bank</a:t>
            </a:r>
          </a:p>
        </p:txBody>
      </p:sp>
      <p:pic>
        <p:nvPicPr>
          <p:cNvPr id="343" name="Picture 342">
            <a:extLst>
              <a:ext uri="{FF2B5EF4-FFF2-40B4-BE49-F238E27FC236}">
                <a16:creationId xmlns:a16="http://schemas.microsoft.com/office/drawing/2014/main" id="{62F1458B-3FB4-4A41-BB2D-5B7E300D572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5253" y="3590370"/>
            <a:ext cx="640080" cy="685800"/>
          </a:xfrm>
          <a:prstGeom prst="rect">
            <a:avLst/>
          </a:prstGeom>
        </p:spPr>
      </p:pic>
      <p:sp>
        <p:nvSpPr>
          <p:cNvPr id="344" name="TextBox 343">
            <a:extLst>
              <a:ext uri="{FF2B5EF4-FFF2-40B4-BE49-F238E27FC236}">
                <a16:creationId xmlns:a16="http://schemas.microsoft.com/office/drawing/2014/main" id="{AD3DCCB2-4B36-7B49-A762-975297DF32E6}"/>
              </a:ext>
            </a:extLst>
          </p:cNvPr>
          <p:cNvSpPr txBox="1"/>
          <p:nvPr/>
        </p:nvSpPr>
        <p:spPr>
          <a:xfrm>
            <a:off x="6401523" y="427617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book</a:t>
            </a:r>
          </a:p>
        </p:txBody>
      </p:sp>
      <p:pic>
        <p:nvPicPr>
          <p:cNvPr id="345" name="Picture 344">
            <a:extLst>
              <a:ext uri="{FF2B5EF4-FFF2-40B4-BE49-F238E27FC236}">
                <a16:creationId xmlns:a16="http://schemas.microsoft.com/office/drawing/2014/main" id="{1D602AD9-685A-9F47-9441-759F2689438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2220" y="3785405"/>
            <a:ext cx="634365" cy="491490"/>
          </a:xfrm>
          <a:prstGeom prst="rect">
            <a:avLst/>
          </a:prstGeom>
        </p:spPr>
      </p:pic>
      <p:sp>
        <p:nvSpPr>
          <p:cNvPr id="346" name="TextBox 345">
            <a:extLst>
              <a:ext uri="{FF2B5EF4-FFF2-40B4-BE49-F238E27FC236}">
                <a16:creationId xmlns:a16="http://schemas.microsoft.com/office/drawing/2014/main" id="{1C95B4D8-F645-C145-AC35-6B7BF88939B2}"/>
              </a:ext>
            </a:extLst>
          </p:cNvPr>
          <p:cNvSpPr txBox="1"/>
          <p:nvPr/>
        </p:nvSpPr>
        <p:spPr>
          <a:xfrm>
            <a:off x="7562917" y="427617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business</a:t>
            </a:r>
          </a:p>
        </p:txBody>
      </p:sp>
      <p:pic>
        <p:nvPicPr>
          <p:cNvPr id="347" name="Picture 346">
            <a:extLst>
              <a:ext uri="{FF2B5EF4-FFF2-40B4-BE49-F238E27FC236}">
                <a16:creationId xmlns:a16="http://schemas.microsoft.com/office/drawing/2014/main" id="{4316C7B7-2725-934D-B271-695AD47B01A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5039" y="3734572"/>
            <a:ext cx="640080" cy="53149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1BF994CE-9E91-654B-99EB-6077BAA6A166}"/>
              </a:ext>
            </a:extLst>
          </p:cNvPr>
          <p:cNvSpPr txBox="1"/>
          <p:nvPr/>
        </p:nvSpPr>
        <p:spPr>
          <a:xfrm>
            <a:off x="5205288" y="4276170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benevolence</a:t>
            </a:r>
          </a:p>
          <a:p>
            <a:pPr algn="ctr"/>
            <a:r>
              <a:rPr lang="en-US" sz="800" b="1"/>
              <a:t>support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D7D22EA-C43C-8F4C-8788-06F642D1B9B4}"/>
              </a:ext>
            </a:extLst>
          </p:cNvPr>
          <p:cNvSpPr txBox="1"/>
          <p:nvPr/>
        </p:nvSpPr>
        <p:spPr>
          <a:xfrm>
            <a:off x="2863714" y="427617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balance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4F69E8-0048-1648-A8AD-51613740D3B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94603" y="3742405"/>
            <a:ext cx="757821" cy="5210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096E36-4DD3-2F4F-9B65-707CDD07C91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393787" y="3734572"/>
            <a:ext cx="730747" cy="50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16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id="{5D06901C-013C-D440-9DB6-9417E54F769F}"/>
              </a:ext>
            </a:extLst>
          </p:cNvPr>
          <p:cNvSpPr txBox="1"/>
          <p:nvPr/>
        </p:nvSpPr>
        <p:spPr>
          <a:xfrm>
            <a:off x="7502660" y="432642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email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C5E7EEB-E3DA-4249-B276-355DFB683F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9606" y="3816114"/>
            <a:ext cx="674370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307B54-C0B3-C547-8940-F16D9927F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347" y="2271526"/>
            <a:ext cx="999013" cy="9990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F299E3-1259-FE44-9305-23E26EAFF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97" y="2274113"/>
            <a:ext cx="997177" cy="99717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FEF9503-531F-4753-8C23-5FE612803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168" y="365760"/>
            <a:ext cx="8199664" cy="589837"/>
          </a:xfrm>
        </p:spPr>
        <p:txBody>
          <a:bodyPr anchor="b"/>
          <a:lstStyle/>
          <a:p>
            <a:r>
              <a:rPr lang="en-US"/>
              <a:t>Approved icons. Click the icon and select the “Format Picture” </a:t>
            </a:r>
            <a:br>
              <a:rPr lang="en-US"/>
            </a:br>
            <a:r>
              <a:rPr lang="en-US"/>
              <a:t>tab for additional color options.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90625F-6CAE-4167-8244-54D8B72A1EEE}" type="slidenum">
              <a:rPr lang="en-US" smtClean="0"/>
              <a:t>17</a:t>
            </a:fld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AD84F3B-4F13-433D-9DA3-45A2FBA27540}"/>
              </a:ext>
            </a:extLst>
          </p:cNvPr>
          <p:cNvSpPr txBox="1"/>
          <p:nvPr/>
        </p:nvSpPr>
        <p:spPr>
          <a:xfrm>
            <a:off x="2934595" y="188868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case study</a:t>
            </a:r>
          </a:p>
        </p:txBody>
      </p:sp>
      <p:pic>
        <p:nvPicPr>
          <p:cNvPr id="261" name="Picture 260">
            <a:extLst>
              <a:ext uri="{FF2B5EF4-FFF2-40B4-BE49-F238E27FC236}">
                <a16:creationId xmlns:a16="http://schemas.microsoft.com/office/drawing/2014/main" id="{83417D82-C4CB-1D4E-BDFC-E1EDBFD798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4106" y="1174623"/>
            <a:ext cx="531495" cy="697230"/>
          </a:xfrm>
          <a:prstGeom prst="rect">
            <a:avLst/>
          </a:prstGeom>
        </p:spPr>
      </p:pic>
      <p:sp>
        <p:nvSpPr>
          <p:cNvPr id="262" name="TextBox 261">
            <a:extLst>
              <a:ext uri="{FF2B5EF4-FFF2-40B4-BE49-F238E27FC236}">
                <a16:creationId xmlns:a16="http://schemas.microsoft.com/office/drawing/2014/main" id="{DE5B9821-09B7-8B44-B848-70663B35D8CA}"/>
              </a:ext>
            </a:extLst>
          </p:cNvPr>
          <p:cNvSpPr txBox="1"/>
          <p:nvPr/>
        </p:nvSpPr>
        <p:spPr>
          <a:xfrm>
            <a:off x="4078738" y="188868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check</a:t>
            </a:r>
          </a:p>
        </p:txBody>
      </p:sp>
      <p:pic>
        <p:nvPicPr>
          <p:cNvPr id="263" name="Picture 262">
            <a:extLst>
              <a:ext uri="{FF2B5EF4-FFF2-40B4-BE49-F238E27FC236}">
                <a16:creationId xmlns:a16="http://schemas.microsoft.com/office/drawing/2014/main" id="{91E6E8A1-5F38-3546-A8C3-23BB8BD005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6291" y="1489197"/>
            <a:ext cx="565785" cy="388620"/>
          </a:xfrm>
          <a:prstGeom prst="rect">
            <a:avLst/>
          </a:prstGeom>
        </p:spPr>
      </p:pic>
      <p:sp>
        <p:nvSpPr>
          <p:cNvPr id="266" name="TextBox 265">
            <a:extLst>
              <a:ext uri="{FF2B5EF4-FFF2-40B4-BE49-F238E27FC236}">
                <a16:creationId xmlns:a16="http://schemas.microsoft.com/office/drawing/2014/main" id="{B7648F93-DBA6-4748-892A-56BDEF7AFB3E}"/>
              </a:ext>
            </a:extLst>
          </p:cNvPr>
          <p:cNvSpPr txBox="1"/>
          <p:nvPr/>
        </p:nvSpPr>
        <p:spPr>
          <a:xfrm>
            <a:off x="5240132" y="188868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city</a:t>
            </a:r>
          </a:p>
        </p:txBody>
      </p:sp>
      <p:pic>
        <p:nvPicPr>
          <p:cNvPr id="267" name="Picture 266">
            <a:extLst>
              <a:ext uri="{FF2B5EF4-FFF2-40B4-BE49-F238E27FC236}">
                <a16:creationId xmlns:a16="http://schemas.microsoft.com/office/drawing/2014/main" id="{25642C1A-E88D-7D49-BF93-C4F3803EF2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4985" y="1214076"/>
            <a:ext cx="640080" cy="651510"/>
          </a:xfrm>
          <a:prstGeom prst="rect">
            <a:avLst/>
          </a:prstGeom>
        </p:spPr>
      </p:pic>
      <p:sp>
        <p:nvSpPr>
          <p:cNvPr id="270" name="TextBox 269">
            <a:extLst>
              <a:ext uri="{FF2B5EF4-FFF2-40B4-BE49-F238E27FC236}">
                <a16:creationId xmlns:a16="http://schemas.microsoft.com/office/drawing/2014/main" id="{FF5E9B4D-2550-C740-8787-99B065072F0A}"/>
              </a:ext>
            </a:extLst>
          </p:cNvPr>
          <p:cNvSpPr txBox="1"/>
          <p:nvPr/>
        </p:nvSpPr>
        <p:spPr>
          <a:xfrm>
            <a:off x="6401523" y="188868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classroom</a:t>
            </a:r>
          </a:p>
        </p:txBody>
      </p:sp>
      <p:pic>
        <p:nvPicPr>
          <p:cNvPr id="271" name="Picture 270">
            <a:extLst>
              <a:ext uri="{FF2B5EF4-FFF2-40B4-BE49-F238E27FC236}">
                <a16:creationId xmlns:a16="http://schemas.microsoft.com/office/drawing/2014/main" id="{052295DE-F37C-8C46-93AD-4C64103BDCA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9488" y="1396956"/>
            <a:ext cx="680085" cy="468630"/>
          </a:xfrm>
          <a:prstGeom prst="rect">
            <a:avLst/>
          </a:prstGeom>
        </p:spPr>
      </p:pic>
      <p:sp>
        <p:nvSpPr>
          <p:cNvPr id="272" name="TextBox 271">
            <a:extLst>
              <a:ext uri="{FF2B5EF4-FFF2-40B4-BE49-F238E27FC236}">
                <a16:creationId xmlns:a16="http://schemas.microsoft.com/office/drawing/2014/main" id="{DB810B39-7190-0D49-A4DF-2B05E69475B7}"/>
              </a:ext>
            </a:extLst>
          </p:cNvPr>
          <p:cNvSpPr txBox="1"/>
          <p:nvPr/>
        </p:nvSpPr>
        <p:spPr>
          <a:xfrm>
            <a:off x="7562917" y="188868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clock</a:t>
            </a:r>
          </a:p>
        </p:txBody>
      </p:sp>
      <p:pic>
        <p:nvPicPr>
          <p:cNvPr id="273" name="Picture 272">
            <a:extLst>
              <a:ext uri="{FF2B5EF4-FFF2-40B4-BE49-F238E27FC236}">
                <a16:creationId xmlns:a16="http://schemas.microsoft.com/office/drawing/2014/main" id="{35B3EC73-8659-504E-A384-DA6C5CC11DE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4883" y="1236936"/>
            <a:ext cx="628650" cy="628650"/>
          </a:xfrm>
          <a:prstGeom prst="rect">
            <a:avLst/>
          </a:prstGeom>
        </p:spPr>
      </p:pic>
      <p:sp>
        <p:nvSpPr>
          <p:cNvPr id="276" name="TextBox 275">
            <a:extLst>
              <a:ext uri="{FF2B5EF4-FFF2-40B4-BE49-F238E27FC236}">
                <a16:creationId xmlns:a16="http://schemas.microsoft.com/office/drawing/2014/main" id="{2DD84EB9-05F8-0042-B308-E1062A97C81A}"/>
              </a:ext>
            </a:extLst>
          </p:cNvPr>
          <p:cNvSpPr txBox="1"/>
          <p:nvPr/>
        </p:nvSpPr>
        <p:spPr>
          <a:xfrm>
            <a:off x="587608" y="306124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committee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B9F40214-9BC7-954C-8B25-F8E9E98B65F5}"/>
              </a:ext>
            </a:extLst>
          </p:cNvPr>
          <p:cNvSpPr txBox="1"/>
          <p:nvPr/>
        </p:nvSpPr>
        <p:spPr>
          <a:xfrm>
            <a:off x="1783687" y="306124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communication</a:t>
            </a:r>
          </a:p>
        </p:txBody>
      </p:sp>
      <p:pic>
        <p:nvPicPr>
          <p:cNvPr id="279" name="Picture 278">
            <a:extLst>
              <a:ext uri="{FF2B5EF4-FFF2-40B4-BE49-F238E27FC236}">
                <a16:creationId xmlns:a16="http://schemas.microsoft.com/office/drawing/2014/main" id="{E87B8A2A-926B-8D4A-BFC5-5A357BF9D42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5653" y="2420921"/>
            <a:ext cx="628650" cy="617220"/>
          </a:xfrm>
          <a:prstGeom prst="rect">
            <a:avLst/>
          </a:prstGeom>
        </p:spPr>
      </p:pic>
      <p:sp>
        <p:nvSpPr>
          <p:cNvPr id="282" name="TextBox 281">
            <a:extLst>
              <a:ext uri="{FF2B5EF4-FFF2-40B4-BE49-F238E27FC236}">
                <a16:creationId xmlns:a16="http://schemas.microsoft.com/office/drawing/2014/main" id="{12729306-26D8-BF46-AE55-7D535A2D5A97}"/>
              </a:ext>
            </a:extLst>
          </p:cNvPr>
          <p:cNvSpPr txBox="1"/>
          <p:nvPr/>
        </p:nvSpPr>
        <p:spPr>
          <a:xfrm>
            <a:off x="2890222" y="307119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conversation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95CCC719-7CAB-FE4C-BA9F-B4A6403273FD}"/>
              </a:ext>
            </a:extLst>
          </p:cNvPr>
          <p:cNvSpPr txBox="1"/>
          <p:nvPr/>
        </p:nvSpPr>
        <p:spPr>
          <a:xfrm>
            <a:off x="3855509" y="3071197"/>
            <a:ext cx="1432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cost-transformation- management</a:t>
            </a:r>
          </a:p>
        </p:txBody>
      </p:sp>
      <p:pic>
        <p:nvPicPr>
          <p:cNvPr id="285" name="Picture 284">
            <a:extLst>
              <a:ext uri="{FF2B5EF4-FFF2-40B4-BE49-F238E27FC236}">
                <a16:creationId xmlns:a16="http://schemas.microsoft.com/office/drawing/2014/main" id="{708C3EB6-02D6-2D43-A354-0F467313213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719" y="2444404"/>
            <a:ext cx="685800" cy="571500"/>
          </a:xfrm>
          <a:prstGeom prst="rect">
            <a:avLst/>
          </a:prstGeom>
        </p:spPr>
      </p:pic>
      <p:sp>
        <p:nvSpPr>
          <p:cNvPr id="286" name="TextBox 285">
            <a:extLst>
              <a:ext uri="{FF2B5EF4-FFF2-40B4-BE49-F238E27FC236}">
                <a16:creationId xmlns:a16="http://schemas.microsoft.com/office/drawing/2014/main" id="{3E256D14-A7A5-0E4F-80F7-D4331DE29216}"/>
              </a:ext>
            </a:extLst>
          </p:cNvPr>
          <p:cNvSpPr txBox="1"/>
          <p:nvPr/>
        </p:nvSpPr>
        <p:spPr>
          <a:xfrm>
            <a:off x="5213009" y="307119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CPD</a:t>
            </a:r>
          </a:p>
        </p:txBody>
      </p:sp>
      <p:pic>
        <p:nvPicPr>
          <p:cNvPr id="287" name="Picture 286">
            <a:extLst>
              <a:ext uri="{FF2B5EF4-FFF2-40B4-BE49-F238E27FC236}">
                <a16:creationId xmlns:a16="http://schemas.microsoft.com/office/drawing/2014/main" id="{2FCF8D5F-59F9-0542-86E3-8D0AAE7608A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6673" y="2403324"/>
            <a:ext cx="617220" cy="617220"/>
          </a:xfrm>
          <a:prstGeom prst="rect">
            <a:avLst/>
          </a:prstGeom>
        </p:spPr>
      </p:pic>
      <p:sp>
        <p:nvSpPr>
          <p:cNvPr id="288" name="TextBox 287">
            <a:extLst>
              <a:ext uri="{FF2B5EF4-FFF2-40B4-BE49-F238E27FC236}">
                <a16:creationId xmlns:a16="http://schemas.microsoft.com/office/drawing/2014/main" id="{B55F99B6-4FFA-CC46-9DE0-4BB0F52917E6}"/>
              </a:ext>
            </a:extLst>
          </p:cNvPr>
          <p:cNvSpPr txBox="1"/>
          <p:nvPr/>
        </p:nvSpPr>
        <p:spPr>
          <a:xfrm>
            <a:off x="6374400" y="307119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CPE</a:t>
            </a:r>
          </a:p>
        </p:txBody>
      </p:sp>
      <p:pic>
        <p:nvPicPr>
          <p:cNvPr id="289" name="Picture 288">
            <a:extLst>
              <a:ext uri="{FF2B5EF4-FFF2-40B4-BE49-F238E27FC236}">
                <a16:creationId xmlns:a16="http://schemas.microsoft.com/office/drawing/2014/main" id="{80155B91-3EE7-BB4B-85B8-FA20D4ED093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0812" y="2403324"/>
            <a:ext cx="617220" cy="617220"/>
          </a:xfrm>
          <a:prstGeom prst="rect">
            <a:avLst/>
          </a:prstGeom>
        </p:spPr>
      </p:pic>
      <p:sp>
        <p:nvSpPr>
          <p:cNvPr id="290" name="TextBox 289">
            <a:extLst>
              <a:ext uri="{FF2B5EF4-FFF2-40B4-BE49-F238E27FC236}">
                <a16:creationId xmlns:a16="http://schemas.microsoft.com/office/drawing/2014/main" id="{252D6818-C588-FA43-AB33-2046211B3A75}"/>
              </a:ext>
            </a:extLst>
          </p:cNvPr>
          <p:cNvSpPr txBox="1"/>
          <p:nvPr/>
        </p:nvSpPr>
        <p:spPr>
          <a:xfrm>
            <a:off x="7535794" y="307119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credential</a:t>
            </a:r>
          </a:p>
        </p:txBody>
      </p:sp>
      <p:pic>
        <p:nvPicPr>
          <p:cNvPr id="291" name="Picture 290">
            <a:extLst>
              <a:ext uri="{FF2B5EF4-FFF2-40B4-BE49-F238E27FC236}">
                <a16:creationId xmlns:a16="http://schemas.microsoft.com/office/drawing/2014/main" id="{4640173B-9289-DE4B-9E38-54A77185590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8186" y="2364394"/>
            <a:ext cx="605790" cy="651510"/>
          </a:xfrm>
          <a:prstGeom prst="rect">
            <a:avLst/>
          </a:prstGeom>
        </p:spPr>
      </p:pic>
      <p:sp>
        <p:nvSpPr>
          <p:cNvPr id="292" name="TextBox 291">
            <a:extLst>
              <a:ext uri="{FF2B5EF4-FFF2-40B4-BE49-F238E27FC236}">
                <a16:creationId xmlns:a16="http://schemas.microsoft.com/office/drawing/2014/main" id="{D4FF99BD-D12B-CB41-9E90-54E229412A6F}"/>
              </a:ext>
            </a:extLst>
          </p:cNvPr>
          <p:cNvSpPr txBox="1"/>
          <p:nvPr/>
        </p:nvSpPr>
        <p:spPr>
          <a:xfrm>
            <a:off x="581679" y="432135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data capture</a:t>
            </a:r>
          </a:p>
        </p:txBody>
      </p:sp>
      <p:pic>
        <p:nvPicPr>
          <p:cNvPr id="293" name="Picture 292">
            <a:extLst>
              <a:ext uri="{FF2B5EF4-FFF2-40B4-BE49-F238E27FC236}">
                <a16:creationId xmlns:a16="http://schemas.microsoft.com/office/drawing/2014/main" id="{1A89BC70-A3E6-4C49-AD56-CAEAD77DAAB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040" y="3585979"/>
            <a:ext cx="685800" cy="685800"/>
          </a:xfrm>
          <a:prstGeom prst="rect">
            <a:avLst/>
          </a:prstGeom>
        </p:spPr>
      </p:pic>
      <p:sp>
        <p:nvSpPr>
          <p:cNvPr id="294" name="TextBox 293">
            <a:extLst>
              <a:ext uri="{FF2B5EF4-FFF2-40B4-BE49-F238E27FC236}">
                <a16:creationId xmlns:a16="http://schemas.microsoft.com/office/drawing/2014/main" id="{4BFEBCF4-D031-784E-8D5A-EAAFF7EF36D4}"/>
              </a:ext>
            </a:extLst>
          </p:cNvPr>
          <p:cNvSpPr txBox="1"/>
          <p:nvPr/>
        </p:nvSpPr>
        <p:spPr>
          <a:xfrm>
            <a:off x="1743070" y="432135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desktop</a:t>
            </a:r>
          </a:p>
        </p:txBody>
      </p:sp>
      <p:pic>
        <p:nvPicPr>
          <p:cNvPr id="295" name="Picture 294">
            <a:extLst>
              <a:ext uri="{FF2B5EF4-FFF2-40B4-BE49-F238E27FC236}">
                <a16:creationId xmlns:a16="http://schemas.microsoft.com/office/drawing/2014/main" id="{AA0D00C7-2E75-CE46-A11A-617F556904A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5285" y="3585979"/>
            <a:ext cx="720090" cy="680085"/>
          </a:xfrm>
          <a:prstGeom prst="rect">
            <a:avLst/>
          </a:prstGeom>
        </p:spPr>
      </p:pic>
      <p:sp>
        <p:nvSpPr>
          <p:cNvPr id="338" name="TextBox 337">
            <a:extLst>
              <a:ext uri="{FF2B5EF4-FFF2-40B4-BE49-F238E27FC236}">
                <a16:creationId xmlns:a16="http://schemas.microsoft.com/office/drawing/2014/main" id="{6449FD4D-6B1D-1D41-9016-65A5831024BD}"/>
              </a:ext>
            </a:extLst>
          </p:cNvPr>
          <p:cNvSpPr txBox="1"/>
          <p:nvPr/>
        </p:nvSpPr>
        <p:spPr>
          <a:xfrm>
            <a:off x="2855932" y="432642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discounts</a:t>
            </a:r>
          </a:p>
        </p:txBody>
      </p:sp>
      <p:pic>
        <p:nvPicPr>
          <p:cNvPr id="339" name="Picture 338">
            <a:extLst>
              <a:ext uri="{FF2B5EF4-FFF2-40B4-BE49-F238E27FC236}">
                <a16:creationId xmlns:a16="http://schemas.microsoft.com/office/drawing/2014/main" id="{6DEA5709-F384-7041-86DE-79B6B331C98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6091" y="3601288"/>
            <a:ext cx="668655" cy="668655"/>
          </a:xfrm>
          <a:prstGeom prst="rect">
            <a:avLst/>
          </a:prstGeom>
        </p:spPr>
      </p:pic>
      <p:sp>
        <p:nvSpPr>
          <p:cNvPr id="340" name="TextBox 339">
            <a:extLst>
              <a:ext uri="{FF2B5EF4-FFF2-40B4-BE49-F238E27FC236}">
                <a16:creationId xmlns:a16="http://schemas.microsoft.com/office/drawing/2014/main" id="{CA16A037-9C51-DC41-A587-7B983C63F73E}"/>
              </a:ext>
            </a:extLst>
          </p:cNvPr>
          <p:cNvSpPr txBox="1"/>
          <p:nvPr/>
        </p:nvSpPr>
        <p:spPr>
          <a:xfrm>
            <a:off x="4017325" y="432642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download</a:t>
            </a:r>
          </a:p>
        </p:txBody>
      </p:sp>
      <p:pic>
        <p:nvPicPr>
          <p:cNvPr id="341" name="Picture 340">
            <a:extLst>
              <a:ext uri="{FF2B5EF4-FFF2-40B4-BE49-F238E27FC236}">
                <a16:creationId xmlns:a16="http://schemas.microsoft.com/office/drawing/2014/main" id="{9E61A0B2-BCD6-2F4C-8654-9F7C33EFD7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0625" y="3669868"/>
            <a:ext cx="611505" cy="600075"/>
          </a:xfrm>
          <a:prstGeom prst="rect">
            <a:avLst/>
          </a:prstGeom>
        </p:spPr>
      </p:pic>
      <p:sp>
        <p:nvSpPr>
          <p:cNvPr id="342" name="TextBox 341">
            <a:extLst>
              <a:ext uri="{FF2B5EF4-FFF2-40B4-BE49-F238E27FC236}">
                <a16:creationId xmlns:a16="http://schemas.microsoft.com/office/drawing/2014/main" id="{2E8F0F9B-41B8-9448-B697-7E94EB87EE2A}"/>
              </a:ext>
            </a:extLst>
          </p:cNvPr>
          <p:cNvSpPr txBox="1"/>
          <p:nvPr/>
        </p:nvSpPr>
        <p:spPr>
          <a:xfrm>
            <a:off x="5178719" y="432642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earnings</a:t>
            </a:r>
          </a:p>
        </p:txBody>
      </p:sp>
      <p:pic>
        <p:nvPicPr>
          <p:cNvPr id="343" name="Picture 342">
            <a:extLst>
              <a:ext uri="{FF2B5EF4-FFF2-40B4-BE49-F238E27FC236}">
                <a16:creationId xmlns:a16="http://schemas.microsoft.com/office/drawing/2014/main" id="{62F1458B-3FB4-4A41-BB2D-5B7E300D572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5233" y="3854584"/>
            <a:ext cx="731520" cy="411480"/>
          </a:xfrm>
          <a:prstGeom prst="rect">
            <a:avLst/>
          </a:prstGeom>
        </p:spPr>
      </p:pic>
      <p:sp>
        <p:nvSpPr>
          <p:cNvPr id="344" name="TextBox 343">
            <a:extLst>
              <a:ext uri="{FF2B5EF4-FFF2-40B4-BE49-F238E27FC236}">
                <a16:creationId xmlns:a16="http://schemas.microsoft.com/office/drawing/2014/main" id="{AD3DCCB2-4B36-7B49-A762-975297DF32E6}"/>
              </a:ext>
            </a:extLst>
          </p:cNvPr>
          <p:cNvSpPr txBox="1"/>
          <p:nvPr/>
        </p:nvSpPr>
        <p:spPr>
          <a:xfrm>
            <a:off x="6340110" y="432642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education</a:t>
            </a:r>
          </a:p>
        </p:txBody>
      </p:sp>
      <p:pic>
        <p:nvPicPr>
          <p:cNvPr id="345" name="Picture 344">
            <a:extLst>
              <a:ext uri="{FF2B5EF4-FFF2-40B4-BE49-F238E27FC236}">
                <a16:creationId xmlns:a16="http://schemas.microsoft.com/office/drawing/2014/main" id="{1D602AD9-685A-9F47-9441-759F2689438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232" y="3753249"/>
            <a:ext cx="685800" cy="520065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30B49DA9-DDBA-7446-9E1B-CAA6B6EA9655}"/>
              </a:ext>
            </a:extLst>
          </p:cNvPr>
          <p:cNvSpPr txBox="1"/>
          <p:nvPr/>
        </p:nvSpPr>
        <p:spPr>
          <a:xfrm>
            <a:off x="1742800" y="189127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calendar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77764F97-B8E2-8C45-8896-4342B341083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4766" y="1281095"/>
            <a:ext cx="628650" cy="600075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999D3A60-476E-BA45-9BE4-CC58B21FBF8C}"/>
              </a:ext>
            </a:extLst>
          </p:cNvPr>
          <p:cNvSpPr txBox="1"/>
          <p:nvPr/>
        </p:nvSpPr>
        <p:spPr>
          <a:xfrm>
            <a:off x="594967" y="189127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calculator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EAD2DC53-B500-3648-A784-040F8B8F563C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746" y="1321100"/>
            <a:ext cx="560070" cy="56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54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15DF55F-3B16-974F-8F25-03B56A9A9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9306" y="1114437"/>
            <a:ext cx="954731" cy="9547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F158E5-C86B-884B-B9A0-C2E701B93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040" y="1092584"/>
            <a:ext cx="959306" cy="95930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FEF9503-531F-4753-8C23-5FE612803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Approved icons. Click the icon and select the “Format Picture” </a:t>
            </a:r>
            <a:br>
              <a:rPr lang="en-US"/>
            </a:br>
            <a:r>
              <a:rPr lang="en-US"/>
              <a:t>tab for additional color options.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90625F-6CAE-4167-8244-54D8B72A1EEE}" type="slidenum">
              <a:rPr lang="en-US" smtClean="0"/>
              <a:t>18</a:t>
            </a:fld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AD84F3B-4F13-433D-9DA3-45A2FBA27540}"/>
              </a:ext>
            </a:extLst>
          </p:cNvPr>
          <p:cNvSpPr txBox="1"/>
          <p:nvPr/>
        </p:nvSpPr>
        <p:spPr>
          <a:xfrm>
            <a:off x="2965207" y="191885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execute</a:t>
            </a:r>
          </a:p>
        </p:txBody>
      </p:sp>
      <p:pic>
        <p:nvPicPr>
          <p:cNvPr id="261" name="Picture 260">
            <a:extLst>
              <a:ext uri="{FF2B5EF4-FFF2-40B4-BE49-F238E27FC236}">
                <a16:creationId xmlns:a16="http://schemas.microsoft.com/office/drawing/2014/main" id="{83417D82-C4CB-1D4E-BDFC-E1EDBFD798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8451" y="1182646"/>
            <a:ext cx="702945" cy="702945"/>
          </a:xfrm>
          <a:prstGeom prst="rect">
            <a:avLst/>
          </a:prstGeom>
        </p:spPr>
      </p:pic>
      <p:sp>
        <p:nvSpPr>
          <p:cNvPr id="262" name="TextBox 261">
            <a:extLst>
              <a:ext uri="{FF2B5EF4-FFF2-40B4-BE49-F238E27FC236}">
                <a16:creationId xmlns:a16="http://schemas.microsoft.com/office/drawing/2014/main" id="{DE5B9821-09B7-8B44-B848-70663B35D8CA}"/>
              </a:ext>
            </a:extLst>
          </p:cNvPr>
          <p:cNvSpPr txBox="1"/>
          <p:nvPr/>
        </p:nvSpPr>
        <p:spPr>
          <a:xfrm>
            <a:off x="5135240" y="1918857"/>
            <a:ext cx="12822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exhibitor-resources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B7648F93-DBA6-4748-892A-56BDEF7AFB3E}"/>
              </a:ext>
            </a:extLst>
          </p:cNvPr>
          <p:cNvSpPr txBox="1"/>
          <p:nvPr/>
        </p:nvSpPr>
        <p:spPr>
          <a:xfrm>
            <a:off x="4139646" y="191885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exhibitors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FF5E9B4D-2550-C740-8787-99B065072F0A}"/>
              </a:ext>
            </a:extLst>
          </p:cNvPr>
          <p:cNvSpPr txBox="1"/>
          <p:nvPr/>
        </p:nvSpPr>
        <p:spPr>
          <a:xfrm>
            <a:off x="6449385" y="191885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expand-reach out</a:t>
            </a:r>
          </a:p>
        </p:txBody>
      </p:sp>
      <p:pic>
        <p:nvPicPr>
          <p:cNvPr id="271" name="Picture 270">
            <a:extLst>
              <a:ext uri="{FF2B5EF4-FFF2-40B4-BE49-F238E27FC236}">
                <a16:creationId xmlns:a16="http://schemas.microsoft.com/office/drawing/2014/main" id="{052295DE-F37C-8C46-93AD-4C64103BDC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6927" y="1182645"/>
            <a:ext cx="702945" cy="702945"/>
          </a:xfrm>
          <a:prstGeom prst="rect">
            <a:avLst/>
          </a:prstGeom>
        </p:spPr>
      </p:pic>
      <p:sp>
        <p:nvSpPr>
          <p:cNvPr id="272" name="TextBox 271">
            <a:extLst>
              <a:ext uri="{FF2B5EF4-FFF2-40B4-BE49-F238E27FC236}">
                <a16:creationId xmlns:a16="http://schemas.microsoft.com/office/drawing/2014/main" id="{DB810B39-7190-0D49-A4DF-2B05E69475B7}"/>
              </a:ext>
            </a:extLst>
          </p:cNvPr>
          <p:cNvSpPr txBox="1"/>
          <p:nvPr/>
        </p:nvSpPr>
        <p:spPr>
          <a:xfrm>
            <a:off x="7610779" y="191885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eye-look-view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2DD84EB9-05F8-0042-B308-E1062A97C81A}"/>
              </a:ext>
            </a:extLst>
          </p:cNvPr>
          <p:cNvSpPr txBox="1"/>
          <p:nvPr/>
        </p:nvSpPr>
        <p:spPr>
          <a:xfrm>
            <a:off x="599512" y="312030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fail</a:t>
            </a:r>
          </a:p>
        </p:txBody>
      </p:sp>
      <p:pic>
        <p:nvPicPr>
          <p:cNvPr id="277" name="Picture 276">
            <a:extLst>
              <a:ext uri="{FF2B5EF4-FFF2-40B4-BE49-F238E27FC236}">
                <a16:creationId xmlns:a16="http://schemas.microsoft.com/office/drawing/2014/main" id="{7657E9F9-585C-7D42-A551-0635F8E108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336" y="2474207"/>
            <a:ext cx="617220" cy="617220"/>
          </a:xfrm>
          <a:prstGeom prst="rect">
            <a:avLst/>
          </a:prstGeom>
        </p:spPr>
      </p:pic>
      <p:sp>
        <p:nvSpPr>
          <p:cNvPr id="278" name="TextBox 277">
            <a:extLst>
              <a:ext uri="{FF2B5EF4-FFF2-40B4-BE49-F238E27FC236}">
                <a16:creationId xmlns:a16="http://schemas.microsoft.com/office/drawing/2014/main" id="{B9F40214-9BC7-954C-8B25-F8E9E98B65F5}"/>
              </a:ext>
            </a:extLst>
          </p:cNvPr>
          <p:cNvSpPr txBox="1"/>
          <p:nvPr/>
        </p:nvSpPr>
        <p:spPr>
          <a:xfrm>
            <a:off x="1760903" y="312030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file folder</a:t>
            </a:r>
          </a:p>
        </p:txBody>
      </p:sp>
      <p:pic>
        <p:nvPicPr>
          <p:cNvPr id="279" name="Picture 278">
            <a:extLst>
              <a:ext uri="{FF2B5EF4-FFF2-40B4-BE49-F238E27FC236}">
                <a16:creationId xmlns:a16="http://schemas.microsoft.com/office/drawing/2014/main" id="{E87B8A2A-926B-8D4A-BFC5-5A357BF9D4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2416" y="2560090"/>
            <a:ext cx="657225" cy="520065"/>
          </a:xfrm>
          <a:prstGeom prst="rect">
            <a:avLst/>
          </a:prstGeom>
        </p:spPr>
      </p:pic>
      <p:sp>
        <p:nvSpPr>
          <p:cNvPr id="282" name="TextBox 281">
            <a:extLst>
              <a:ext uri="{FF2B5EF4-FFF2-40B4-BE49-F238E27FC236}">
                <a16:creationId xmlns:a16="http://schemas.microsoft.com/office/drawing/2014/main" id="{12729306-26D8-BF46-AE55-7D535A2D5A97}"/>
              </a:ext>
            </a:extLst>
          </p:cNvPr>
          <p:cNvSpPr txBox="1"/>
          <p:nvPr/>
        </p:nvSpPr>
        <p:spPr>
          <a:xfrm>
            <a:off x="2971309" y="312030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finance-currency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95CCC719-7CAB-FE4C-BA9F-B4A6403273FD}"/>
              </a:ext>
            </a:extLst>
          </p:cNvPr>
          <p:cNvSpPr txBox="1"/>
          <p:nvPr/>
        </p:nvSpPr>
        <p:spPr>
          <a:xfrm>
            <a:off x="4132702" y="312030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focus</a:t>
            </a:r>
          </a:p>
        </p:txBody>
      </p:sp>
      <p:pic>
        <p:nvPicPr>
          <p:cNvPr id="285" name="Picture 284">
            <a:extLst>
              <a:ext uri="{FF2B5EF4-FFF2-40B4-BE49-F238E27FC236}">
                <a16:creationId xmlns:a16="http://schemas.microsoft.com/office/drawing/2014/main" id="{708C3EB6-02D6-2D43-A354-0F46731321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7352" y="2383642"/>
            <a:ext cx="702945" cy="702945"/>
          </a:xfrm>
          <a:prstGeom prst="rect">
            <a:avLst/>
          </a:prstGeom>
        </p:spPr>
      </p:pic>
      <p:sp>
        <p:nvSpPr>
          <p:cNvPr id="286" name="TextBox 285">
            <a:extLst>
              <a:ext uri="{FF2B5EF4-FFF2-40B4-BE49-F238E27FC236}">
                <a16:creationId xmlns:a16="http://schemas.microsoft.com/office/drawing/2014/main" id="{3E256D14-A7A5-0E4F-80F7-D4331DE29216}"/>
              </a:ext>
            </a:extLst>
          </p:cNvPr>
          <p:cNvSpPr txBox="1"/>
          <p:nvPr/>
        </p:nvSpPr>
        <p:spPr>
          <a:xfrm>
            <a:off x="6381592" y="312030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game</a:t>
            </a:r>
          </a:p>
        </p:txBody>
      </p:sp>
      <p:pic>
        <p:nvPicPr>
          <p:cNvPr id="287" name="Picture 286">
            <a:extLst>
              <a:ext uri="{FF2B5EF4-FFF2-40B4-BE49-F238E27FC236}">
                <a16:creationId xmlns:a16="http://schemas.microsoft.com/office/drawing/2014/main" id="{2FCF8D5F-59F9-0542-86E3-8D0AAE7608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5964" y="2399340"/>
            <a:ext cx="714375" cy="702945"/>
          </a:xfrm>
          <a:prstGeom prst="rect">
            <a:avLst/>
          </a:prstGeom>
        </p:spPr>
      </p:pic>
      <p:sp>
        <p:nvSpPr>
          <p:cNvPr id="288" name="TextBox 287">
            <a:extLst>
              <a:ext uri="{FF2B5EF4-FFF2-40B4-BE49-F238E27FC236}">
                <a16:creationId xmlns:a16="http://schemas.microsoft.com/office/drawing/2014/main" id="{B55F99B6-4FFA-CC46-9DE0-4BB0F52917E6}"/>
              </a:ext>
            </a:extLst>
          </p:cNvPr>
          <p:cNvSpPr txBox="1"/>
          <p:nvPr/>
        </p:nvSpPr>
        <p:spPr>
          <a:xfrm>
            <a:off x="7542983" y="312030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gender-female</a:t>
            </a:r>
          </a:p>
        </p:txBody>
      </p:sp>
      <p:pic>
        <p:nvPicPr>
          <p:cNvPr id="289" name="Picture 288">
            <a:extLst>
              <a:ext uri="{FF2B5EF4-FFF2-40B4-BE49-F238E27FC236}">
                <a16:creationId xmlns:a16="http://schemas.microsoft.com/office/drawing/2014/main" id="{80155B91-3EE7-BB4B-85B8-FA20D4ED093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6785" y="2447320"/>
            <a:ext cx="274320" cy="651510"/>
          </a:xfrm>
          <a:prstGeom prst="rect">
            <a:avLst/>
          </a:prstGeom>
        </p:spPr>
      </p:pic>
      <p:sp>
        <p:nvSpPr>
          <p:cNvPr id="290" name="TextBox 289">
            <a:extLst>
              <a:ext uri="{FF2B5EF4-FFF2-40B4-BE49-F238E27FC236}">
                <a16:creationId xmlns:a16="http://schemas.microsoft.com/office/drawing/2014/main" id="{252D6818-C588-FA43-AB33-2046211B3A75}"/>
              </a:ext>
            </a:extLst>
          </p:cNvPr>
          <p:cNvSpPr txBox="1"/>
          <p:nvPr/>
        </p:nvSpPr>
        <p:spPr>
          <a:xfrm>
            <a:off x="596095" y="431861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gender-male</a:t>
            </a:r>
          </a:p>
        </p:txBody>
      </p:sp>
      <p:pic>
        <p:nvPicPr>
          <p:cNvPr id="291" name="Picture 290">
            <a:extLst>
              <a:ext uri="{FF2B5EF4-FFF2-40B4-BE49-F238E27FC236}">
                <a16:creationId xmlns:a16="http://schemas.microsoft.com/office/drawing/2014/main" id="{4640173B-9289-DE4B-9E38-54A77185590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416" y="3645629"/>
            <a:ext cx="274320" cy="651510"/>
          </a:xfrm>
          <a:prstGeom prst="rect">
            <a:avLst/>
          </a:prstGeom>
        </p:spPr>
      </p:pic>
      <p:sp>
        <p:nvSpPr>
          <p:cNvPr id="292" name="TextBox 291">
            <a:extLst>
              <a:ext uri="{FF2B5EF4-FFF2-40B4-BE49-F238E27FC236}">
                <a16:creationId xmlns:a16="http://schemas.microsoft.com/office/drawing/2014/main" id="{D4FF99BD-D12B-CB41-9E90-54E229412A6F}"/>
              </a:ext>
            </a:extLst>
          </p:cNvPr>
          <p:cNvSpPr txBox="1"/>
          <p:nvPr/>
        </p:nvSpPr>
        <p:spPr>
          <a:xfrm>
            <a:off x="1751980" y="432193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genders</a:t>
            </a:r>
          </a:p>
        </p:txBody>
      </p:sp>
      <p:pic>
        <p:nvPicPr>
          <p:cNvPr id="293" name="Picture 292">
            <a:extLst>
              <a:ext uri="{FF2B5EF4-FFF2-40B4-BE49-F238E27FC236}">
                <a16:creationId xmlns:a16="http://schemas.microsoft.com/office/drawing/2014/main" id="{1A89BC70-A3E6-4C49-AD56-CAEAD77DAAB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218" y="3644581"/>
            <a:ext cx="702945" cy="651510"/>
          </a:xfrm>
          <a:prstGeom prst="rect">
            <a:avLst/>
          </a:prstGeom>
        </p:spPr>
      </p:pic>
      <p:sp>
        <p:nvSpPr>
          <p:cNvPr id="294" name="TextBox 293">
            <a:extLst>
              <a:ext uri="{FF2B5EF4-FFF2-40B4-BE49-F238E27FC236}">
                <a16:creationId xmlns:a16="http://schemas.microsoft.com/office/drawing/2014/main" id="{4BFEBCF4-D031-784E-8D5A-EAAFF7EF36D4}"/>
              </a:ext>
            </a:extLst>
          </p:cNvPr>
          <p:cNvSpPr txBox="1"/>
          <p:nvPr/>
        </p:nvSpPr>
        <p:spPr>
          <a:xfrm>
            <a:off x="2915116" y="432193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globe-world</a:t>
            </a:r>
          </a:p>
        </p:txBody>
      </p:sp>
      <p:pic>
        <p:nvPicPr>
          <p:cNvPr id="295" name="Picture 294">
            <a:extLst>
              <a:ext uri="{FF2B5EF4-FFF2-40B4-BE49-F238E27FC236}">
                <a16:creationId xmlns:a16="http://schemas.microsoft.com/office/drawing/2014/main" id="{AA0D00C7-2E75-CE46-A11A-617F556904A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6768" y="3670998"/>
            <a:ext cx="617220" cy="617220"/>
          </a:xfrm>
          <a:prstGeom prst="rect">
            <a:avLst/>
          </a:prstGeom>
        </p:spPr>
      </p:pic>
      <p:sp>
        <p:nvSpPr>
          <p:cNvPr id="338" name="TextBox 337">
            <a:extLst>
              <a:ext uri="{FF2B5EF4-FFF2-40B4-BE49-F238E27FC236}">
                <a16:creationId xmlns:a16="http://schemas.microsoft.com/office/drawing/2014/main" id="{6449FD4D-6B1D-1D41-9016-65A5831024BD}"/>
              </a:ext>
            </a:extLst>
          </p:cNvPr>
          <p:cNvSpPr txBox="1"/>
          <p:nvPr/>
        </p:nvSpPr>
        <p:spPr>
          <a:xfrm>
            <a:off x="4132702" y="432891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GMAP-principles</a:t>
            </a:r>
          </a:p>
        </p:txBody>
      </p:sp>
      <p:pic>
        <p:nvPicPr>
          <p:cNvPr id="339" name="Picture 338">
            <a:extLst>
              <a:ext uri="{FF2B5EF4-FFF2-40B4-BE49-F238E27FC236}">
                <a16:creationId xmlns:a16="http://schemas.microsoft.com/office/drawing/2014/main" id="{6DEA5709-F384-7041-86DE-79B6B331C98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4348" y="3829526"/>
            <a:ext cx="697230" cy="468630"/>
          </a:xfrm>
          <a:prstGeom prst="rect">
            <a:avLst/>
          </a:prstGeom>
        </p:spPr>
      </p:pic>
      <p:sp>
        <p:nvSpPr>
          <p:cNvPr id="340" name="TextBox 339">
            <a:extLst>
              <a:ext uri="{FF2B5EF4-FFF2-40B4-BE49-F238E27FC236}">
                <a16:creationId xmlns:a16="http://schemas.microsoft.com/office/drawing/2014/main" id="{CA16A037-9C51-DC41-A587-7B983C63F73E}"/>
              </a:ext>
            </a:extLst>
          </p:cNvPr>
          <p:cNvSpPr txBox="1"/>
          <p:nvPr/>
        </p:nvSpPr>
        <p:spPr>
          <a:xfrm>
            <a:off x="5294095" y="432891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golf</a:t>
            </a:r>
          </a:p>
        </p:txBody>
      </p:sp>
      <p:pic>
        <p:nvPicPr>
          <p:cNvPr id="341" name="Picture 340">
            <a:extLst>
              <a:ext uri="{FF2B5EF4-FFF2-40B4-BE49-F238E27FC236}">
                <a16:creationId xmlns:a16="http://schemas.microsoft.com/office/drawing/2014/main" id="{9E61A0B2-BCD6-2F4C-8654-9F7C33EFD7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2572" y="3660261"/>
            <a:ext cx="668655" cy="668655"/>
          </a:xfrm>
          <a:prstGeom prst="rect">
            <a:avLst/>
          </a:prstGeom>
        </p:spPr>
      </p:pic>
      <p:sp>
        <p:nvSpPr>
          <p:cNvPr id="342" name="TextBox 341">
            <a:extLst>
              <a:ext uri="{FF2B5EF4-FFF2-40B4-BE49-F238E27FC236}">
                <a16:creationId xmlns:a16="http://schemas.microsoft.com/office/drawing/2014/main" id="{2E8F0F9B-41B8-9448-B697-7E94EB87EE2A}"/>
              </a:ext>
            </a:extLst>
          </p:cNvPr>
          <p:cNvSpPr txBox="1"/>
          <p:nvPr/>
        </p:nvSpPr>
        <p:spPr>
          <a:xfrm>
            <a:off x="6455489" y="432891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government</a:t>
            </a:r>
          </a:p>
        </p:txBody>
      </p:sp>
      <p:pic>
        <p:nvPicPr>
          <p:cNvPr id="343" name="Picture 342">
            <a:extLst>
              <a:ext uri="{FF2B5EF4-FFF2-40B4-BE49-F238E27FC236}">
                <a16:creationId xmlns:a16="http://schemas.microsoft.com/office/drawing/2014/main" id="{62F1458B-3FB4-4A41-BB2D-5B7E300D572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5862" y="3647407"/>
            <a:ext cx="634365" cy="651510"/>
          </a:xfrm>
          <a:prstGeom prst="rect">
            <a:avLst/>
          </a:prstGeom>
        </p:spPr>
      </p:pic>
      <p:sp>
        <p:nvSpPr>
          <p:cNvPr id="344" name="TextBox 343">
            <a:extLst>
              <a:ext uri="{FF2B5EF4-FFF2-40B4-BE49-F238E27FC236}">
                <a16:creationId xmlns:a16="http://schemas.microsoft.com/office/drawing/2014/main" id="{AD3DCCB2-4B36-7B49-A762-975297DF32E6}"/>
              </a:ext>
            </a:extLst>
          </p:cNvPr>
          <p:cNvSpPr txBox="1"/>
          <p:nvPr/>
        </p:nvSpPr>
        <p:spPr>
          <a:xfrm>
            <a:off x="7616880" y="432891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group</a:t>
            </a:r>
          </a:p>
        </p:txBody>
      </p:sp>
      <p:pic>
        <p:nvPicPr>
          <p:cNvPr id="345" name="Picture 344">
            <a:extLst>
              <a:ext uri="{FF2B5EF4-FFF2-40B4-BE49-F238E27FC236}">
                <a16:creationId xmlns:a16="http://schemas.microsoft.com/office/drawing/2014/main" id="{1D602AD9-685A-9F47-9441-759F2689438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1574" y="3677406"/>
            <a:ext cx="548640" cy="65151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20761896-DD5C-F946-BC48-52024556088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2723" y="2499481"/>
            <a:ext cx="580936" cy="58093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65B18203-1A6C-824A-802E-C79EB0FD958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8510" y="1369914"/>
            <a:ext cx="571500" cy="42291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891BB7A2-41EB-4F4C-AEA6-672A0F3BCE24}"/>
              </a:ext>
            </a:extLst>
          </p:cNvPr>
          <p:cNvSpPr txBox="1"/>
          <p:nvPr/>
        </p:nvSpPr>
        <p:spPr>
          <a:xfrm>
            <a:off x="1814484" y="1918004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excel doc-spreadsheet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2B55DFC-1F4B-C34A-88D5-8BB0F4B184D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6451" y="1379122"/>
            <a:ext cx="611505" cy="485775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B737B865-41CB-F34F-98E6-456C9E402A57}"/>
              </a:ext>
            </a:extLst>
          </p:cNvPr>
          <p:cNvSpPr txBox="1"/>
          <p:nvPr/>
        </p:nvSpPr>
        <p:spPr>
          <a:xfrm>
            <a:off x="5257147" y="312030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future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6ABD7E7-F028-3C45-88F0-F5E53C75449B}"/>
              </a:ext>
            </a:extLst>
          </p:cNvPr>
          <p:cNvSpPr txBox="1"/>
          <p:nvPr/>
        </p:nvSpPr>
        <p:spPr>
          <a:xfrm>
            <a:off x="639032" y="191717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email-attachment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724C4823-4ED0-B442-9237-366144DF89A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134" y="1212555"/>
            <a:ext cx="674370" cy="6515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04751E-AE2C-684D-9147-D6C03306DF2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491437" y="2487528"/>
            <a:ext cx="6350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370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586EC4F-69F2-4545-97CC-76A7B8225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9701" y="1311896"/>
            <a:ext cx="714930" cy="52608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FEF9503-531F-4753-8C23-5FE612803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Approved icons. Click the icon and select the “Format Picture” </a:t>
            </a:r>
            <a:br>
              <a:rPr lang="en-US"/>
            </a:br>
            <a:r>
              <a:rPr lang="en-US"/>
              <a:t>tab for additional color options.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90625F-6CAE-4167-8244-54D8B72A1EEE}" type="slidenum">
              <a:rPr lang="en-US" smtClean="0"/>
              <a:t>19</a:t>
            </a:fld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AD84F3B-4F13-433D-9DA3-45A2FBA27540}"/>
              </a:ext>
            </a:extLst>
          </p:cNvPr>
          <p:cNvSpPr txBox="1"/>
          <p:nvPr/>
        </p:nvSpPr>
        <p:spPr>
          <a:xfrm>
            <a:off x="4078738" y="191580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hotel</a:t>
            </a:r>
          </a:p>
        </p:txBody>
      </p:sp>
      <p:pic>
        <p:nvPicPr>
          <p:cNvPr id="261" name="Picture 260">
            <a:extLst>
              <a:ext uri="{FF2B5EF4-FFF2-40B4-BE49-F238E27FC236}">
                <a16:creationId xmlns:a16="http://schemas.microsoft.com/office/drawing/2014/main" id="{83417D82-C4CB-1D4E-BDFC-E1EDBFD798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8300" y="1217753"/>
            <a:ext cx="411480" cy="657225"/>
          </a:xfrm>
          <a:prstGeom prst="rect">
            <a:avLst/>
          </a:prstGeom>
        </p:spPr>
      </p:pic>
      <p:sp>
        <p:nvSpPr>
          <p:cNvPr id="262" name="TextBox 261">
            <a:extLst>
              <a:ext uri="{FF2B5EF4-FFF2-40B4-BE49-F238E27FC236}">
                <a16:creationId xmlns:a16="http://schemas.microsoft.com/office/drawing/2014/main" id="{DE5B9821-09B7-8B44-B848-70663B35D8CA}"/>
              </a:ext>
            </a:extLst>
          </p:cNvPr>
          <p:cNvSpPr txBox="1"/>
          <p:nvPr/>
        </p:nvSpPr>
        <p:spPr>
          <a:xfrm>
            <a:off x="5240131" y="191580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hotness</a:t>
            </a:r>
          </a:p>
        </p:txBody>
      </p:sp>
      <p:pic>
        <p:nvPicPr>
          <p:cNvPr id="263" name="Picture 262">
            <a:extLst>
              <a:ext uri="{FF2B5EF4-FFF2-40B4-BE49-F238E27FC236}">
                <a16:creationId xmlns:a16="http://schemas.microsoft.com/office/drawing/2014/main" id="{91E6E8A1-5F38-3546-A8C3-23BB8BD005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4803" y="1181636"/>
            <a:ext cx="491490" cy="685800"/>
          </a:xfrm>
          <a:prstGeom prst="rect">
            <a:avLst/>
          </a:prstGeom>
        </p:spPr>
      </p:pic>
      <p:sp>
        <p:nvSpPr>
          <p:cNvPr id="266" name="TextBox 265">
            <a:extLst>
              <a:ext uri="{FF2B5EF4-FFF2-40B4-BE49-F238E27FC236}">
                <a16:creationId xmlns:a16="http://schemas.microsoft.com/office/drawing/2014/main" id="{B7648F93-DBA6-4748-892A-56BDEF7AFB3E}"/>
              </a:ext>
            </a:extLst>
          </p:cNvPr>
          <p:cNvSpPr txBox="1"/>
          <p:nvPr/>
        </p:nvSpPr>
        <p:spPr>
          <a:xfrm>
            <a:off x="6401525" y="191580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idea</a:t>
            </a:r>
          </a:p>
        </p:txBody>
      </p:sp>
      <p:pic>
        <p:nvPicPr>
          <p:cNvPr id="267" name="Picture 266">
            <a:extLst>
              <a:ext uri="{FF2B5EF4-FFF2-40B4-BE49-F238E27FC236}">
                <a16:creationId xmlns:a16="http://schemas.microsoft.com/office/drawing/2014/main" id="{25642C1A-E88D-7D49-BF93-C4F3803EF2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4616" y="1192764"/>
            <a:ext cx="434340" cy="680085"/>
          </a:xfrm>
          <a:prstGeom prst="rect">
            <a:avLst/>
          </a:prstGeom>
        </p:spPr>
      </p:pic>
      <p:sp>
        <p:nvSpPr>
          <p:cNvPr id="270" name="TextBox 269">
            <a:extLst>
              <a:ext uri="{FF2B5EF4-FFF2-40B4-BE49-F238E27FC236}">
                <a16:creationId xmlns:a16="http://schemas.microsoft.com/office/drawing/2014/main" id="{FF5E9B4D-2550-C740-8787-99B065072F0A}"/>
              </a:ext>
            </a:extLst>
          </p:cNvPr>
          <p:cNvSpPr txBox="1"/>
          <p:nvPr/>
        </p:nvSpPr>
        <p:spPr>
          <a:xfrm>
            <a:off x="7562916" y="191580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identification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DB810B39-7190-0D49-A4DF-2B05E69475B7}"/>
              </a:ext>
            </a:extLst>
          </p:cNvPr>
          <p:cNvSpPr txBox="1"/>
          <p:nvPr/>
        </p:nvSpPr>
        <p:spPr>
          <a:xfrm>
            <a:off x="594559" y="311731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impact</a:t>
            </a:r>
          </a:p>
        </p:txBody>
      </p:sp>
      <p:pic>
        <p:nvPicPr>
          <p:cNvPr id="273" name="Picture 272">
            <a:extLst>
              <a:ext uri="{FF2B5EF4-FFF2-40B4-BE49-F238E27FC236}">
                <a16:creationId xmlns:a16="http://schemas.microsoft.com/office/drawing/2014/main" id="{35B3EC73-8659-504E-A384-DA6C5CC11D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056" y="2377307"/>
            <a:ext cx="720090" cy="691515"/>
          </a:xfrm>
          <a:prstGeom prst="rect">
            <a:avLst/>
          </a:prstGeom>
        </p:spPr>
      </p:pic>
      <p:sp>
        <p:nvSpPr>
          <p:cNvPr id="276" name="TextBox 275">
            <a:extLst>
              <a:ext uri="{FF2B5EF4-FFF2-40B4-BE49-F238E27FC236}">
                <a16:creationId xmlns:a16="http://schemas.microsoft.com/office/drawing/2014/main" id="{2DD84EB9-05F8-0042-B308-E1062A97C81A}"/>
              </a:ext>
            </a:extLst>
          </p:cNvPr>
          <p:cNvSpPr txBox="1"/>
          <p:nvPr/>
        </p:nvSpPr>
        <p:spPr>
          <a:xfrm>
            <a:off x="1755953" y="311731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increase</a:t>
            </a:r>
          </a:p>
        </p:txBody>
      </p:sp>
      <p:pic>
        <p:nvPicPr>
          <p:cNvPr id="277" name="Picture 276">
            <a:extLst>
              <a:ext uri="{FF2B5EF4-FFF2-40B4-BE49-F238E27FC236}">
                <a16:creationId xmlns:a16="http://schemas.microsoft.com/office/drawing/2014/main" id="{7657E9F9-585C-7D42-A551-0635F8E108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448" y="2306451"/>
            <a:ext cx="771525" cy="725805"/>
          </a:xfrm>
          <a:prstGeom prst="rect">
            <a:avLst/>
          </a:prstGeom>
        </p:spPr>
      </p:pic>
      <p:sp>
        <p:nvSpPr>
          <p:cNvPr id="278" name="TextBox 277">
            <a:extLst>
              <a:ext uri="{FF2B5EF4-FFF2-40B4-BE49-F238E27FC236}">
                <a16:creationId xmlns:a16="http://schemas.microsoft.com/office/drawing/2014/main" id="{B9F40214-9BC7-954C-8B25-F8E9E98B65F5}"/>
              </a:ext>
            </a:extLst>
          </p:cNvPr>
          <p:cNvSpPr txBox="1"/>
          <p:nvPr/>
        </p:nvSpPr>
        <p:spPr>
          <a:xfrm>
            <a:off x="2917344" y="311731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instant-message</a:t>
            </a:r>
          </a:p>
        </p:txBody>
      </p:sp>
      <p:pic>
        <p:nvPicPr>
          <p:cNvPr id="279" name="Picture 278">
            <a:extLst>
              <a:ext uri="{FF2B5EF4-FFF2-40B4-BE49-F238E27FC236}">
                <a16:creationId xmlns:a16="http://schemas.microsoft.com/office/drawing/2014/main" id="{E87B8A2A-926B-8D4A-BFC5-5A357BF9D4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3416" y="2566097"/>
            <a:ext cx="731520" cy="451485"/>
          </a:xfrm>
          <a:prstGeom prst="rect">
            <a:avLst/>
          </a:prstGeom>
        </p:spPr>
      </p:pic>
      <p:sp>
        <p:nvSpPr>
          <p:cNvPr id="282" name="TextBox 281">
            <a:extLst>
              <a:ext uri="{FF2B5EF4-FFF2-40B4-BE49-F238E27FC236}">
                <a16:creationId xmlns:a16="http://schemas.microsoft.com/office/drawing/2014/main" id="{12729306-26D8-BF46-AE55-7D535A2D5A97}"/>
              </a:ext>
            </a:extLst>
          </p:cNvPr>
          <p:cNvSpPr txBox="1"/>
          <p:nvPr/>
        </p:nvSpPr>
        <p:spPr>
          <a:xfrm>
            <a:off x="4078738" y="311612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insurance</a:t>
            </a:r>
          </a:p>
        </p:txBody>
      </p:sp>
      <p:pic>
        <p:nvPicPr>
          <p:cNvPr id="283" name="Picture 282">
            <a:extLst>
              <a:ext uri="{FF2B5EF4-FFF2-40B4-BE49-F238E27FC236}">
                <a16:creationId xmlns:a16="http://schemas.microsoft.com/office/drawing/2014/main" id="{1B817857-72CD-9742-92DD-48752C7C036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7616" y="2380003"/>
            <a:ext cx="662940" cy="725805"/>
          </a:xfrm>
          <a:prstGeom prst="rect">
            <a:avLst/>
          </a:prstGeom>
        </p:spPr>
      </p:pic>
      <p:sp>
        <p:nvSpPr>
          <p:cNvPr id="284" name="TextBox 283">
            <a:extLst>
              <a:ext uri="{FF2B5EF4-FFF2-40B4-BE49-F238E27FC236}">
                <a16:creationId xmlns:a16="http://schemas.microsoft.com/office/drawing/2014/main" id="{95CCC719-7CAB-FE4C-BA9F-B4A6403273FD}"/>
              </a:ext>
            </a:extLst>
          </p:cNvPr>
          <p:cNvSpPr txBox="1"/>
          <p:nvPr/>
        </p:nvSpPr>
        <p:spPr>
          <a:xfrm>
            <a:off x="5240131" y="3116120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interactive-exercise</a:t>
            </a:r>
          </a:p>
        </p:txBody>
      </p:sp>
      <p:pic>
        <p:nvPicPr>
          <p:cNvPr id="285" name="Picture 284">
            <a:extLst>
              <a:ext uri="{FF2B5EF4-FFF2-40B4-BE49-F238E27FC236}">
                <a16:creationId xmlns:a16="http://schemas.microsoft.com/office/drawing/2014/main" id="{708C3EB6-02D6-2D43-A354-0F467313213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8180" y="2380003"/>
            <a:ext cx="457200" cy="702945"/>
          </a:xfrm>
          <a:prstGeom prst="rect">
            <a:avLst/>
          </a:prstGeom>
        </p:spPr>
      </p:pic>
      <p:sp>
        <p:nvSpPr>
          <p:cNvPr id="286" name="TextBox 285">
            <a:extLst>
              <a:ext uri="{FF2B5EF4-FFF2-40B4-BE49-F238E27FC236}">
                <a16:creationId xmlns:a16="http://schemas.microsoft.com/office/drawing/2014/main" id="{3E256D14-A7A5-0E4F-80F7-D4331DE29216}"/>
              </a:ext>
            </a:extLst>
          </p:cNvPr>
          <p:cNvSpPr txBox="1"/>
          <p:nvPr/>
        </p:nvSpPr>
        <p:spPr>
          <a:xfrm>
            <a:off x="6401525" y="311612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internal-audit</a:t>
            </a:r>
          </a:p>
        </p:txBody>
      </p:sp>
      <p:pic>
        <p:nvPicPr>
          <p:cNvPr id="287" name="Picture 286">
            <a:extLst>
              <a:ext uri="{FF2B5EF4-FFF2-40B4-BE49-F238E27FC236}">
                <a16:creationId xmlns:a16="http://schemas.microsoft.com/office/drawing/2014/main" id="{2FCF8D5F-59F9-0542-86E3-8D0AAE7608A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5896" y="2564774"/>
            <a:ext cx="697230" cy="514350"/>
          </a:xfrm>
          <a:prstGeom prst="rect">
            <a:avLst/>
          </a:prstGeom>
        </p:spPr>
      </p:pic>
      <p:sp>
        <p:nvSpPr>
          <p:cNvPr id="288" name="TextBox 287">
            <a:extLst>
              <a:ext uri="{FF2B5EF4-FFF2-40B4-BE49-F238E27FC236}">
                <a16:creationId xmlns:a16="http://schemas.microsoft.com/office/drawing/2014/main" id="{B55F99B6-4FFA-CC46-9DE0-4BB0F52917E6}"/>
              </a:ext>
            </a:extLst>
          </p:cNvPr>
          <p:cNvSpPr txBox="1"/>
          <p:nvPr/>
        </p:nvSpPr>
        <p:spPr>
          <a:xfrm>
            <a:off x="7562916" y="311612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joint-merge</a:t>
            </a:r>
          </a:p>
        </p:txBody>
      </p:sp>
      <p:pic>
        <p:nvPicPr>
          <p:cNvPr id="289" name="Picture 288">
            <a:extLst>
              <a:ext uri="{FF2B5EF4-FFF2-40B4-BE49-F238E27FC236}">
                <a16:creationId xmlns:a16="http://schemas.microsoft.com/office/drawing/2014/main" id="{80155B91-3EE7-BB4B-85B8-FA20D4ED093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1686" y="2452250"/>
            <a:ext cx="702945" cy="634365"/>
          </a:xfrm>
          <a:prstGeom prst="rect">
            <a:avLst/>
          </a:prstGeom>
        </p:spPr>
      </p:pic>
      <p:sp>
        <p:nvSpPr>
          <p:cNvPr id="290" name="TextBox 289">
            <a:extLst>
              <a:ext uri="{FF2B5EF4-FFF2-40B4-BE49-F238E27FC236}">
                <a16:creationId xmlns:a16="http://schemas.microsoft.com/office/drawing/2014/main" id="{252D6818-C588-FA43-AB33-2046211B3A75}"/>
              </a:ext>
            </a:extLst>
          </p:cNvPr>
          <p:cNvSpPr txBox="1"/>
          <p:nvPr/>
        </p:nvSpPr>
        <p:spPr>
          <a:xfrm>
            <a:off x="564602" y="430368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justice</a:t>
            </a:r>
          </a:p>
        </p:txBody>
      </p:sp>
      <p:pic>
        <p:nvPicPr>
          <p:cNvPr id="291" name="Picture 290">
            <a:extLst>
              <a:ext uri="{FF2B5EF4-FFF2-40B4-BE49-F238E27FC236}">
                <a16:creationId xmlns:a16="http://schemas.microsoft.com/office/drawing/2014/main" id="{4640173B-9289-DE4B-9E38-54A77185590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884" y="3746804"/>
            <a:ext cx="662940" cy="514350"/>
          </a:xfrm>
          <a:prstGeom prst="rect">
            <a:avLst/>
          </a:prstGeom>
        </p:spPr>
      </p:pic>
      <p:sp>
        <p:nvSpPr>
          <p:cNvPr id="292" name="TextBox 291">
            <a:extLst>
              <a:ext uri="{FF2B5EF4-FFF2-40B4-BE49-F238E27FC236}">
                <a16:creationId xmlns:a16="http://schemas.microsoft.com/office/drawing/2014/main" id="{D4FF99BD-D12B-CB41-9E90-54E229412A6F}"/>
              </a:ext>
            </a:extLst>
          </p:cNvPr>
          <p:cNvSpPr txBox="1"/>
          <p:nvPr/>
        </p:nvSpPr>
        <p:spPr>
          <a:xfrm>
            <a:off x="1725996" y="430368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laptop</a:t>
            </a:r>
          </a:p>
        </p:txBody>
      </p:sp>
      <p:pic>
        <p:nvPicPr>
          <p:cNvPr id="293" name="Picture 292">
            <a:extLst>
              <a:ext uri="{FF2B5EF4-FFF2-40B4-BE49-F238E27FC236}">
                <a16:creationId xmlns:a16="http://schemas.microsoft.com/office/drawing/2014/main" id="{1A89BC70-A3E6-4C49-AD56-CAEAD77DAAB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804" y="3809669"/>
            <a:ext cx="731520" cy="451485"/>
          </a:xfrm>
          <a:prstGeom prst="rect">
            <a:avLst/>
          </a:prstGeom>
        </p:spPr>
      </p:pic>
      <p:sp>
        <p:nvSpPr>
          <p:cNvPr id="294" name="TextBox 293">
            <a:extLst>
              <a:ext uri="{FF2B5EF4-FFF2-40B4-BE49-F238E27FC236}">
                <a16:creationId xmlns:a16="http://schemas.microsoft.com/office/drawing/2014/main" id="{4BFEBCF4-D031-784E-8D5A-EAAFF7EF36D4}"/>
              </a:ext>
            </a:extLst>
          </p:cNvPr>
          <p:cNvSpPr txBox="1"/>
          <p:nvPr/>
        </p:nvSpPr>
        <p:spPr>
          <a:xfrm>
            <a:off x="2887387" y="430368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large firm</a:t>
            </a:r>
          </a:p>
        </p:txBody>
      </p:sp>
      <p:pic>
        <p:nvPicPr>
          <p:cNvPr id="295" name="Picture 294">
            <a:extLst>
              <a:ext uri="{FF2B5EF4-FFF2-40B4-BE49-F238E27FC236}">
                <a16:creationId xmlns:a16="http://schemas.microsoft.com/office/drawing/2014/main" id="{AA0D00C7-2E75-CE46-A11A-617F556904A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1879" y="3643934"/>
            <a:ext cx="617220" cy="617220"/>
          </a:xfrm>
          <a:prstGeom prst="rect">
            <a:avLst/>
          </a:prstGeom>
        </p:spPr>
      </p:pic>
      <p:sp>
        <p:nvSpPr>
          <p:cNvPr id="338" name="TextBox 337">
            <a:extLst>
              <a:ext uri="{FF2B5EF4-FFF2-40B4-BE49-F238E27FC236}">
                <a16:creationId xmlns:a16="http://schemas.microsoft.com/office/drawing/2014/main" id="{6449FD4D-6B1D-1D41-9016-65A5831024BD}"/>
              </a:ext>
            </a:extLst>
          </p:cNvPr>
          <p:cNvSpPr txBox="1"/>
          <p:nvPr/>
        </p:nvSpPr>
        <p:spPr>
          <a:xfrm>
            <a:off x="4009100" y="430952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lifestyle</a:t>
            </a:r>
          </a:p>
        </p:txBody>
      </p:sp>
      <p:pic>
        <p:nvPicPr>
          <p:cNvPr id="339" name="Picture 338">
            <a:extLst>
              <a:ext uri="{FF2B5EF4-FFF2-40B4-BE49-F238E27FC236}">
                <a16:creationId xmlns:a16="http://schemas.microsoft.com/office/drawing/2014/main" id="{6DEA5709-F384-7041-86DE-79B6B331C98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7616" y="3557948"/>
            <a:ext cx="537210" cy="714375"/>
          </a:xfrm>
          <a:prstGeom prst="rect">
            <a:avLst/>
          </a:prstGeom>
        </p:spPr>
      </p:pic>
      <p:sp>
        <p:nvSpPr>
          <p:cNvPr id="340" name="TextBox 339">
            <a:extLst>
              <a:ext uri="{FF2B5EF4-FFF2-40B4-BE49-F238E27FC236}">
                <a16:creationId xmlns:a16="http://schemas.microsoft.com/office/drawing/2014/main" id="{CA16A037-9C51-DC41-A587-7B983C63F73E}"/>
              </a:ext>
            </a:extLst>
          </p:cNvPr>
          <p:cNvSpPr txBox="1"/>
          <p:nvPr/>
        </p:nvSpPr>
        <p:spPr>
          <a:xfrm>
            <a:off x="5170493" y="430952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link</a:t>
            </a:r>
          </a:p>
        </p:txBody>
      </p:sp>
      <p:pic>
        <p:nvPicPr>
          <p:cNvPr id="341" name="Picture 340">
            <a:extLst>
              <a:ext uri="{FF2B5EF4-FFF2-40B4-BE49-F238E27FC236}">
                <a16:creationId xmlns:a16="http://schemas.microsoft.com/office/drawing/2014/main" id="{9E61A0B2-BCD6-2F4C-8654-9F7C33EFD7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8969" y="3655103"/>
            <a:ext cx="617220" cy="617220"/>
          </a:xfrm>
          <a:prstGeom prst="rect">
            <a:avLst/>
          </a:prstGeom>
        </p:spPr>
      </p:pic>
      <p:sp>
        <p:nvSpPr>
          <p:cNvPr id="342" name="TextBox 341">
            <a:extLst>
              <a:ext uri="{FF2B5EF4-FFF2-40B4-BE49-F238E27FC236}">
                <a16:creationId xmlns:a16="http://schemas.microsoft.com/office/drawing/2014/main" id="{2E8F0F9B-41B8-9448-B697-7E94EB87EE2A}"/>
              </a:ext>
            </a:extLst>
          </p:cNvPr>
          <p:cNvSpPr txBox="1"/>
          <p:nvPr/>
        </p:nvSpPr>
        <p:spPr>
          <a:xfrm>
            <a:off x="6331887" y="430952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lock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AD3DCCB2-4B36-7B49-A762-975297DF32E6}"/>
              </a:ext>
            </a:extLst>
          </p:cNvPr>
          <p:cNvSpPr txBox="1"/>
          <p:nvPr/>
        </p:nvSpPr>
        <p:spPr>
          <a:xfrm>
            <a:off x="7493278" y="430952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magnet</a:t>
            </a:r>
          </a:p>
        </p:txBody>
      </p:sp>
      <p:pic>
        <p:nvPicPr>
          <p:cNvPr id="345" name="Picture 344">
            <a:extLst>
              <a:ext uri="{FF2B5EF4-FFF2-40B4-BE49-F238E27FC236}">
                <a16:creationId xmlns:a16="http://schemas.microsoft.com/office/drawing/2014/main" id="{1D602AD9-685A-9F47-9441-759F2689438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9438" y="3700823"/>
            <a:ext cx="514350" cy="571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EF4B29-408D-EB4A-88A8-27D9C3F1242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4070" y="3611881"/>
            <a:ext cx="396155" cy="651813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82B806CE-0886-A84F-B1AB-7222336257EE}"/>
              </a:ext>
            </a:extLst>
          </p:cNvPr>
          <p:cNvSpPr txBox="1"/>
          <p:nvPr/>
        </p:nvSpPr>
        <p:spPr>
          <a:xfrm>
            <a:off x="595683" y="1909968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growth metaphor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1DAF4EDB-2995-C047-B118-AA571E5AB7D1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034" y="1210792"/>
            <a:ext cx="485775" cy="66294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CCF5BAF-091C-7641-9848-125896EB6724}"/>
              </a:ext>
            </a:extLst>
          </p:cNvPr>
          <p:cNvSpPr txBox="1"/>
          <p:nvPr/>
        </p:nvSpPr>
        <p:spPr>
          <a:xfrm>
            <a:off x="1757077" y="1909968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heart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33BE0A8B-63F2-574F-A73B-D073536D8BB7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0319" y="1353667"/>
            <a:ext cx="622935" cy="52006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341739A4-30CB-A142-A747-C78AFFB74666}"/>
              </a:ext>
            </a:extLst>
          </p:cNvPr>
          <p:cNvSpPr txBox="1"/>
          <p:nvPr/>
        </p:nvSpPr>
        <p:spPr>
          <a:xfrm>
            <a:off x="2960402" y="1909968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hotel-info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1C5BD357-D547-2549-91B3-4208A192AE1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1924" y="1211323"/>
            <a:ext cx="497205" cy="66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702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6A0DAB7-A4DE-774A-8E8C-54CC3F601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6807" y="3432916"/>
            <a:ext cx="940823" cy="9408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439D6A-1C83-AB4E-A612-F10586E84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48" y="3434169"/>
            <a:ext cx="949141" cy="94914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FEF9503-531F-4753-8C23-5FE612803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Approved icons. Click the icon and select the “Format Picture” </a:t>
            </a:r>
            <a:br>
              <a:rPr lang="en-US"/>
            </a:br>
            <a:r>
              <a:rPr lang="en-US"/>
              <a:t>tab for additional color options.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90625F-6CAE-4167-8244-54D8B72A1EEE}" type="slidenum">
              <a:rPr lang="en-US" smtClean="0"/>
              <a:t>20</a:t>
            </a:fld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AD84F3B-4F13-433D-9DA3-45A2FBA27540}"/>
              </a:ext>
            </a:extLst>
          </p:cNvPr>
          <p:cNvSpPr txBox="1"/>
          <p:nvPr/>
        </p:nvSpPr>
        <p:spPr>
          <a:xfrm>
            <a:off x="4104596" y="187818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microphone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DE5B9821-09B7-8B44-B848-70663B35D8CA}"/>
              </a:ext>
            </a:extLst>
          </p:cNvPr>
          <p:cNvSpPr txBox="1"/>
          <p:nvPr/>
        </p:nvSpPr>
        <p:spPr>
          <a:xfrm>
            <a:off x="5265989" y="187818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mobile-phone</a:t>
            </a:r>
          </a:p>
        </p:txBody>
      </p:sp>
      <p:pic>
        <p:nvPicPr>
          <p:cNvPr id="263" name="Picture 262">
            <a:extLst>
              <a:ext uri="{FF2B5EF4-FFF2-40B4-BE49-F238E27FC236}">
                <a16:creationId xmlns:a16="http://schemas.microsoft.com/office/drawing/2014/main" id="{91E6E8A1-5F38-3546-A8C3-23BB8BD005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9582" y="1162100"/>
            <a:ext cx="388620" cy="697230"/>
          </a:xfrm>
          <a:prstGeom prst="rect">
            <a:avLst/>
          </a:prstGeom>
        </p:spPr>
      </p:pic>
      <p:sp>
        <p:nvSpPr>
          <p:cNvPr id="266" name="TextBox 265">
            <a:extLst>
              <a:ext uri="{FF2B5EF4-FFF2-40B4-BE49-F238E27FC236}">
                <a16:creationId xmlns:a16="http://schemas.microsoft.com/office/drawing/2014/main" id="{B7648F93-DBA6-4748-892A-56BDEF7AFB3E}"/>
              </a:ext>
            </a:extLst>
          </p:cNvPr>
          <p:cNvSpPr txBox="1"/>
          <p:nvPr/>
        </p:nvSpPr>
        <p:spPr>
          <a:xfrm>
            <a:off x="1763372" y="310758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mouse</a:t>
            </a:r>
          </a:p>
        </p:txBody>
      </p:sp>
      <p:pic>
        <p:nvPicPr>
          <p:cNvPr id="267" name="Picture 266">
            <a:extLst>
              <a:ext uri="{FF2B5EF4-FFF2-40B4-BE49-F238E27FC236}">
                <a16:creationId xmlns:a16="http://schemas.microsoft.com/office/drawing/2014/main" id="{25642C1A-E88D-7D49-BF93-C4F3803EF2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0595" y="2320903"/>
            <a:ext cx="691515" cy="782955"/>
          </a:xfrm>
          <a:prstGeom prst="rect">
            <a:avLst/>
          </a:prstGeom>
        </p:spPr>
      </p:pic>
      <p:sp>
        <p:nvSpPr>
          <p:cNvPr id="270" name="TextBox 269">
            <a:extLst>
              <a:ext uri="{FF2B5EF4-FFF2-40B4-BE49-F238E27FC236}">
                <a16:creationId xmlns:a16="http://schemas.microsoft.com/office/drawing/2014/main" id="{FF5E9B4D-2550-C740-8787-99B065072F0A}"/>
              </a:ext>
            </a:extLst>
          </p:cNvPr>
          <p:cNvSpPr txBox="1"/>
          <p:nvPr/>
        </p:nvSpPr>
        <p:spPr>
          <a:xfrm>
            <a:off x="2924763" y="310758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network</a:t>
            </a:r>
          </a:p>
        </p:txBody>
      </p:sp>
      <p:pic>
        <p:nvPicPr>
          <p:cNvPr id="271" name="Picture 270">
            <a:extLst>
              <a:ext uri="{FF2B5EF4-FFF2-40B4-BE49-F238E27FC236}">
                <a16:creationId xmlns:a16="http://schemas.microsoft.com/office/drawing/2014/main" id="{052295DE-F37C-8C46-93AD-4C64103BDC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4273" y="2441253"/>
            <a:ext cx="662940" cy="668655"/>
          </a:xfrm>
          <a:prstGeom prst="rect">
            <a:avLst/>
          </a:prstGeom>
        </p:spPr>
      </p:pic>
      <p:sp>
        <p:nvSpPr>
          <p:cNvPr id="272" name="TextBox 271">
            <a:extLst>
              <a:ext uri="{FF2B5EF4-FFF2-40B4-BE49-F238E27FC236}">
                <a16:creationId xmlns:a16="http://schemas.microsoft.com/office/drawing/2014/main" id="{DB810B39-7190-0D49-A4DF-2B05E69475B7}"/>
              </a:ext>
            </a:extLst>
          </p:cNvPr>
          <p:cNvSpPr txBox="1"/>
          <p:nvPr/>
        </p:nvSpPr>
        <p:spPr>
          <a:xfrm>
            <a:off x="4074865" y="3108788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no</a:t>
            </a:r>
          </a:p>
        </p:txBody>
      </p:sp>
      <p:pic>
        <p:nvPicPr>
          <p:cNvPr id="273" name="Picture 272">
            <a:extLst>
              <a:ext uri="{FF2B5EF4-FFF2-40B4-BE49-F238E27FC236}">
                <a16:creationId xmlns:a16="http://schemas.microsoft.com/office/drawing/2014/main" id="{35B3EC73-8659-504E-A384-DA6C5CC11D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5664" y="2473949"/>
            <a:ext cx="617220" cy="611505"/>
          </a:xfrm>
          <a:prstGeom prst="rect">
            <a:avLst/>
          </a:prstGeom>
        </p:spPr>
      </p:pic>
      <p:sp>
        <p:nvSpPr>
          <p:cNvPr id="276" name="TextBox 275">
            <a:extLst>
              <a:ext uri="{FF2B5EF4-FFF2-40B4-BE49-F238E27FC236}">
                <a16:creationId xmlns:a16="http://schemas.microsoft.com/office/drawing/2014/main" id="{2DD84EB9-05F8-0042-B308-E1062A97C81A}"/>
              </a:ext>
            </a:extLst>
          </p:cNvPr>
          <p:cNvSpPr txBox="1"/>
          <p:nvPr/>
        </p:nvSpPr>
        <p:spPr>
          <a:xfrm>
            <a:off x="5236259" y="3108788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note</a:t>
            </a:r>
          </a:p>
        </p:txBody>
      </p:sp>
      <p:pic>
        <p:nvPicPr>
          <p:cNvPr id="277" name="Picture 276">
            <a:extLst>
              <a:ext uri="{FF2B5EF4-FFF2-40B4-BE49-F238E27FC236}">
                <a16:creationId xmlns:a16="http://schemas.microsoft.com/office/drawing/2014/main" id="{7657E9F9-585C-7D42-A551-0635F8E108F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0772" y="2388224"/>
            <a:ext cx="531495" cy="697230"/>
          </a:xfrm>
          <a:prstGeom prst="rect">
            <a:avLst/>
          </a:prstGeom>
        </p:spPr>
      </p:pic>
      <p:sp>
        <p:nvSpPr>
          <p:cNvPr id="278" name="TextBox 277">
            <a:extLst>
              <a:ext uri="{FF2B5EF4-FFF2-40B4-BE49-F238E27FC236}">
                <a16:creationId xmlns:a16="http://schemas.microsoft.com/office/drawing/2014/main" id="{B9F40214-9BC7-954C-8B25-F8E9E98B65F5}"/>
              </a:ext>
            </a:extLst>
          </p:cNvPr>
          <p:cNvSpPr txBox="1"/>
          <p:nvPr/>
        </p:nvSpPr>
        <p:spPr>
          <a:xfrm>
            <a:off x="6397650" y="3108788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pass</a:t>
            </a:r>
          </a:p>
        </p:txBody>
      </p:sp>
      <p:pic>
        <p:nvPicPr>
          <p:cNvPr id="279" name="Picture 278">
            <a:extLst>
              <a:ext uri="{FF2B5EF4-FFF2-40B4-BE49-F238E27FC236}">
                <a16:creationId xmlns:a16="http://schemas.microsoft.com/office/drawing/2014/main" id="{E87B8A2A-926B-8D4A-BFC5-5A357BF9D42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7217" y="2446693"/>
            <a:ext cx="617220" cy="617220"/>
          </a:xfrm>
          <a:prstGeom prst="rect">
            <a:avLst/>
          </a:prstGeom>
        </p:spPr>
      </p:pic>
      <p:sp>
        <p:nvSpPr>
          <p:cNvPr id="282" name="TextBox 281">
            <a:extLst>
              <a:ext uri="{FF2B5EF4-FFF2-40B4-BE49-F238E27FC236}">
                <a16:creationId xmlns:a16="http://schemas.microsoft.com/office/drawing/2014/main" id="{12729306-26D8-BF46-AE55-7D535A2D5A97}"/>
              </a:ext>
            </a:extLst>
          </p:cNvPr>
          <p:cNvSpPr txBox="1"/>
          <p:nvPr/>
        </p:nvSpPr>
        <p:spPr>
          <a:xfrm>
            <a:off x="7565518" y="311128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pavilion</a:t>
            </a:r>
          </a:p>
        </p:txBody>
      </p:sp>
      <p:pic>
        <p:nvPicPr>
          <p:cNvPr id="283" name="Picture 282">
            <a:extLst>
              <a:ext uri="{FF2B5EF4-FFF2-40B4-BE49-F238E27FC236}">
                <a16:creationId xmlns:a16="http://schemas.microsoft.com/office/drawing/2014/main" id="{1B817857-72CD-9742-92DD-48752C7C036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3232" y="2474262"/>
            <a:ext cx="651510" cy="605790"/>
          </a:xfrm>
          <a:prstGeom prst="rect">
            <a:avLst/>
          </a:prstGeom>
        </p:spPr>
      </p:pic>
      <p:sp>
        <p:nvSpPr>
          <p:cNvPr id="284" name="TextBox 283">
            <a:extLst>
              <a:ext uri="{FF2B5EF4-FFF2-40B4-BE49-F238E27FC236}">
                <a16:creationId xmlns:a16="http://schemas.microsoft.com/office/drawing/2014/main" id="{95CCC719-7CAB-FE4C-BA9F-B4A6403273FD}"/>
              </a:ext>
            </a:extLst>
          </p:cNvPr>
          <p:cNvSpPr txBox="1"/>
          <p:nvPr/>
        </p:nvSpPr>
        <p:spPr>
          <a:xfrm>
            <a:off x="616488" y="421403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people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3E256D14-A7A5-0E4F-80F7-D4331DE29216}"/>
              </a:ext>
            </a:extLst>
          </p:cNvPr>
          <p:cNvSpPr txBox="1"/>
          <p:nvPr/>
        </p:nvSpPr>
        <p:spPr>
          <a:xfrm>
            <a:off x="1777882" y="421403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performance</a:t>
            </a:r>
          </a:p>
        </p:txBody>
      </p:sp>
      <p:pic>
        <p:nvPicPr>
          <p:cNvPr id="287" name="Picture 286">
            <a:extLst>
              <a:ext uri="{FF2B5EF4-FFF2-40B4-BE49-F238E27FC236}">
                <a16:creationId xmlns:a16="http://schemas.microsoft.com/office/drawing/2014/main" id="{2FCF8D5F-59F9-0542-86E3-8D0AAE7608A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8573" y="3770841"/>
            <a:ext cx="617220" cy="348615"/>
          </a:xfrm>
          <a:prstGeom prst="rect">
            <a:avLst/>
          </a:prstGeom>
        </p:spPr>
      </p:pic>
      <p:sp>
        <p:nvSpPr>
          <p:cNvPr id="288" name="TextBox 287">
            <a:extLst>
              <a:ext uri="{FF2B5EF4-FFF2-40B4-BE49-F238E27FC236}">
                <a16:creationId xmlns:a16="http://schemas.microsoft.com/office/drawing/2014/main" id="{B55F99B6-4FFA-CC46-9DE0-4BB0F52917E6}"/>
              </a:ext>
            </a:extLst>
          </p:cNvPr>
          <p:cNvSpPr txBox="1"/>
          <p:nvPr/>
        </p:nvSpPr>
        <p:spPr>
          <a:xfrm>
            <a:off x="2939273" y="421403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person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252D6818-C588-FA43-AB33-2046211B3A75}"/>
              </a:ext>
            </a:extLst>
          </p:cNvPr>
          <p:cNvSpPr txBox="1"/>
          <p:nvPr/>
        </p:nvSpPr>
        <p:spPr>
          <a:xfrm>
            <a:off x="4066656" y="4214033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PFP Credential Icons-estate</a:t>
            </a:r>
          </a:p>
        </p:txBody>
      </p:sp>
      <p:pic>
        <p:nvPicPr>
          <p:cNvPr id="291" name="Picture 290">
            <a:extLst>
              <a:ext uri="{FF2B5EF4-FFF2-40B4-BE49-F238E27FC236}">
                <a16:creationId xmlns:a16="http://schemas.microsoft.com/office/drawing/2014/main" id="{4640173B-9289-DE4B-9E38-54A77185590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0052" y="3605590"/>
            <a:ext cx="680085" cy="577215"/>
          </a:xfrm>
          <a:prstGeom prst="rect">
            <a:avLst/>
          </a:prstGeom>
        </p:spPr>
      </p:pic>
      <p:sp>
        <p:nvSpPr>
          <p:cNvPr id="292" name="TextBox 291">
            <a:extLst>
              <a:ext uri="{FF2B5EF4-FFF2-40B4-BE49-F238E27FC236}">
                <a16:creationId xmlns:a16="http://schemas.microsoft.com/office/drawing/2014/main" id="{D4FF99BD-D12B-CB41-9E90-54E229412A6F}"/>
              </a:ext>
            </a:extLst>
          </p:cNvPr>
          <p:cNvSpPr txBox="1"/>
          <p:nvPr/>
        </p:nvSpPr>
        <p:spPr>
          <a:xfrm>
            <a:off x="5141193" y="4214033"/>
            <a:ext cx="1282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PFP Credential </a:t>
            </a:r>
            <a:br>
              <a:rPr lang="en-US" sz="800" b="1"/>
            </a:br>
            <a:r>
              <a:rPr lang="en-US" sz="800" b="1"/>
              <a:t>Icons-insurance risk</a:t>
            </a:r>
          </a:p>
        </p:txBody>
      </p:sp>
      <p:pic>
        <p:nvPicPr>
          <p:cNvPr id="293" name="Picture 292">
            <a:extLst>
              <a:ext uri="{FF2B5EF4-FFF2-40B4-BE49-F238E27FC236}">
                <a16:creationId xmlns:a16="http://schemas.microsoft.com/office/drawing/2014/main" id="{1A89BC70-A3E6-4C49-AD56-CAEAD77DAAB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3711" y="3502720"/>
            <a:ext cx="617220" cy="680085"/>
          </a:xfrm>
          <a:prstGeom prst="rect">
            <a:avLst/>
          </a:prstGeom>
        </p:spPr>
      </p:pic>
      <p:sp>
        <p:nvSpPr>
          <p:cNvPr id="294" name="TextBox 293">
            <a:extLst>
              <a:ext uri="{FF2B5EF4-FFF2-40B4-BE49-F238E27FC236}">
                <a16:creationId xmlns:a16="http://schemas.microsoft.com/office/drawing/2014/main" id="{4BFEBCF4-D031-784E-8D5A-EAAFF7EF36D4}"/>
              </a:ext>
            </a:extLst>
          </p:cNvPr>
          <p:cNvSpPr txBox="1"/>
          <p:nvPr/>
        </p:nvSpPr>
        <p:spPr>
          <a:xfrm>
            <a:off x="6328060" y="4214033"/>
            <a:ext cx="1231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PFP Credential </a:t>
            </a:r>
            <a:br>
              <a:rPr lang="en-US" sz="800" b="1"/>
            </a:br>
            <a:r>
              <a:rPr lang="en-US" sz="800" b="1"/>
              <a:t>Icons-investment</a:t>
            </a:r>
          </a:p>
        </p:txBody>
      </p:sp>
      <p:pic>
        <p:nvPicPr>
          <p:cNvPr id="295" name="Picture 294">
            <a:extLst>
              <a:ext uri="{FF2B5EF4-FFF2-40B4-BE49-F238E27FC236}">
                <a16:creationId xmlns:a16="http://schemas.microsoft.com/office/drawing/2014/main" id="{AA0D00C7-2E75-CE46-A11A-617F556904A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8741" y="3502720"/>
            <a:ext cx="485775" cy="662940"/>
          </a:xfrm>
          <a:prstGeom prst="rect">
            <a:avLst/>
          </a:prstGeom>
        </p:spPr>
      </p:pic>
      <p:sp>
        <p:nvSpPr>
          <p:cNvPr id="338" name="TextBox 337">
            <a:extLst>
              <a:ext uri="{FF2B5EF4-FFF2-40B4-BE49-F238E27FC236}">
                <a16:creationId xmlns:a16="http://schemas.microsoft.com/office/drawing/2014/main" id="{6449FD4D-6B1D-1D41-9016-65A5831024BD}"/>
              </a:ext>
            </a:extLst>
          </p:cNvPr>
          <p:cNvSpPr txBox="1"/>
          <p:nvPr/>
        </p:nvSpPr>
        <p:spPr>
          <a:xfrm>
            <a:off x="7433218" y="4214033"/>
            <a:ext cx="1282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PFP Credential </a:t>
            </a:r>
            <a:br>
              <a:rPr lang="en-US" sz="800" b="1"/>
            </a:br>
            <a:r>
              <a:rPr lang="en-US" sz="800" b="1"/>
              <a:t>Icons-PFP practical</a:t>
            </a:r>
          </a:p>
        </p:txBody>
      </p:sp>
      <p:pic>
        <p:nvPicPr>
          <p:cNvPr id="339" name="Picture 338">
            <a:extLst>
              <a:ext uri="{FF2B5EF4-FFF2-40B4-BE49-F238E27FC236}">
                <a16:creationId xmlns:a16="http://schemas.microsoft.com/office/drawing/2014/main" id="{6DEA5709-F384-7041-86DE-79B6B331C98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3232" y="3633765"/>
            <a:ext cx="628650" cy="542925"/>
          </a:xfrm>
          <a:prstGeom prst="rect">
            <a:avLst/>
          </a:prstGeom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83417D82-C4CB-1D4E-BDFC-E1EDBFD798F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9122" y="1216088"/>
            <a:ext cx="331470" cy="622935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D16CF248-178C-2C4B-A0D3-93E8220A639A}"/>
              </a:ext>
            </a:extLst>
          </p:cNvPr>
          <p:cNvSpPr txBox="1"/>
          <p:nvPr/>
        </p:nvSpPr>
        <p:spPr>
          <a:xfrm>
            <a:off x="616488" y="187871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maps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D2FE8EE1-5B92-2042-A11A-59A8954002A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716" y="1127142"/>
            <a:ext cx="520065" cy="714375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5A5ABB53-85E6-834F-8113-FCEB00237EB8}"/>
              </a:ext>
            </a:extLst>
          </p:cNvPr>
          <p:cNvSpPr txBox="1"/>
          <p:nvPr/>
        </p:nvSpPr>
        <p:spPr>
          <a:xfrm>
            <a:off x="1777882" y="1878717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materials-evaluate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2230D189-2D0E-7543-99E0-3F490D51F02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4525" y="1144667"/>
            <a:ext cx="531495" cy="69723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81A1EC85-8E28-694D-A867-A4A98C220C6C}"/>
              </a:ext>
            </a:extLst>
          </p:cNvPr>
          <p:cNvSpPr txBox="1"/>
          <p:nvPr/>
        </p:nvSpPr>
        <p:spPr>
          <a:xfrm>
            <a:off x="2939273" y="187871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medium firm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8895B9DC-C322-F240-81B7-EEDE49528B6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3765" y="1224297"/>
            <a:ext cx="617220" cy="61722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A9E5E293-1806-384C-A14E-B58AEE7DA48E}"/>
              </a:ext>
            </a:extLst>
          </p:cNvPr>
          <p:cNvSpPr txBox="1"/>
          <p:nvPr/>
        </p:nvSpPr>
        <p:spPr>
          <a:xfrm>
            <a:off x="6423452" y="187818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mood-bad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0506B09-1293-8441-BA95-5F4ED30107B2}"/>
              </a:ext>
            </a:extLst>
          </p:cNvPr>
          <p:cNvSpPr txBox="1"/>
          <p:nvPr/>
        </p:nvSpPr>
        <p:spPr>
          <a:xfrm>
            <a:off x="7570831" y="187818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mood-good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8A045A7-E8DB-6B49-924D-45EE5C51C563}"/>
              </a:ext>
            </a:extLst>
          </p:cNvPr>
          <p:cNvSpPr txBox="1"/>
          <p:nvPr/>
        </p:nvSpPr>
        <p:spPr>
          <a:xfrm>
            <a:off x="616488" y="310980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mood-ok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6A769F-A760-9C4A-8797-FF63458EEAE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625811" y="1266647"/>
            <a:ext cx="584200" cy="5842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0D50E02-D1F1-0945-8CA6-0877F9052D8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793679" y="1266647"/>
            <a:ext cx="584200" cy="5842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E3D162B-C77B-2043-9E24-36FAE3A8C70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44648" y="2478707"/>
            <a:ext cx="5842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336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66395D9-973F-614B-B8AC-D3524B5A0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4077" y="2311230"/>
            <a:ext cx="938636" cy="9386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FEF9503-531F-4753-8C23-5FE612803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Approved icons. Click the icon and select the “Format Picture” </a:t>
            </a:r>
            <a:br>
              <a:rPr lang="en-US"/>
            </a:br>
            <a:r>
              <a:rPr lang="en-US"/>
              <a:t>tab for additional color options.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90625F-6CAE-4167-8244-54D8B72A1EEE}" type="slidenum">
              <a:rPr lang="en-US" smtClean="0"/>
              <a:t>21</a:t>
            </a:fld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AD84F3B-4F13-433D-9DA3-45A2FBA27540}"/>
              </a:ext>
            </a:extLst>
          </p:cNvPr>
          <p:cNvSpPr txBox="1"/>
          <p:nvPr/>
        </p:nvSpPr>
        <p:spPr>
          <a:xfrm>
            <a:off x="7587379" y="189720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principles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DE5B9821-09B7-8B44-B848-70663B35D8CA}"/>
              </a:ext>
            </a:extLst>
          </p:cNvPr>
          <p:cNvSpPr txBox="1"/>
          <p:nvPr/>
        </p:nvSpPr>
        <p:spPr>
          <a:xfrm>
            <a:off x="1796540" y="3146750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project-management</a:t>
            </a:r>
          </a:p>
        </p:txBody>
      </p:sp>
      <p:pic>
        <p:nvPicPr>
          <p:cNvPr id="263" name="Picture 262">
            <a:extLst>
              <a:ext uri="{FF2B5EF4-FFF2-40B4-BE49-F238E27FC236}">
                <a16:creationId xmlns:a16="http://schemas.microsoft.com/office/drawing/2014/main" id="{91E6E8A1-5F38-3546-A8C3-23BB8BD005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8919" y="2486914"/>
            <a:ext cx="600075" cy="611505"/>
          </a:xfrm>
          <a:prstGeom prst="rect">
            <a:avLst/>
          </a:prstGeom>
        </p:spPr>
      </p:pic>
      <p:sp>
        <p:nvSpPr>
          <p:cNvPr id="266" name="TextBox 265">
            <a:extLst>
              <a:ext uri="{FF2B5EF4-FFF2-40B4-BE49-F238E27FC236}">
                <a16:creationId xmlns:a16="http://schemas.microsoft.com/office/drawing/2014/main" id="{B7648F93-DBA6-4748-892A-56BDEF7AFB3E}"/>
              </a:ext>
            </a:extLst>
          </p:cNvPr>
          <p:cNvSpPr txBox="1"/>
          <p:nvPr/>
        </p:nvSpPr>
        <p:spPr>
          <a:xfrm>
            <a:off x="2957934" y="314675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publication</a:t>
            </a:r>
          </a:p>
        </p:txBody>
      </p:sp>
      <p:pic>
        <p:nvPicPr>
          <p:cNvPr id="267" name="Picture 266">
            <a:extLst>
              <a:ext uri="{FF2B5EF4-FFF2-40B4-BE49-F238E27FC236}">
                <a16:creationId xmlns:a16="http://schemas.microsoft.com/office/drawing/2014/main" id="{25642C1A-E88D-7D49-BF93-C4F3803EF2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307" y="2486914"/>
            <a:ext cx="485775" cy="611505"/>
          </a:xfrm>
          <a:prstGeom prst="rect">
            <a:avLst/>
          </a:prstGeom>
        </p:spPr>
      </p:pic>
      <p:sp>
        <p:nvSpPr>
          <p:cNvPr id="270" name="TextBox 269">
            <a:extLst>
              <a:ext uri="{FF2B5EF4-FFF2-40B4-BE49-F238E27FC236}">
                <a16:creationId xmlns:a16="http://schemas.microsoft.com/office/drawing/2014/main" id="{FF5E9B4D-2550-C740-8787-99B065072F0A}"/>
              </a:ext>
            </a:extLst>
          </p:cNvPr>
          <p:cNvSpPr txBox="1"/>
          <p:nvPr/>
        </p:nvSpPr>
        <p:spPr>
          <a:xfrm>
            <a:off x="4119325" y="314675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questions</a:t>
            </a:r>
          </a:p>
        </p:txBody>
      </p:sp>
      <p:pic>
        <p:nvPicPr>
          <p:cNvPr id="271" name="Picture 270">
            <a:extLst>
              <a:ext uri="{FF2B5EF4-FFF2-40B4-BE49-F238E27FC236}">
                <a16:creationId xmlns:a16="http://schemas.microsoft.com/office/drawing/2014/main" id="{052295DE-F37C-8C46-93AD-4C64103BDC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0687" y="2442935"/>
            <a:ext cx="377190" cy="651510"/>
          </a:xfrm>
          <a:prstGeom prst="rect">
            <a:avLst/>
          </a:prstGeom>
        </p:spPr>
      </p:pic>
      <p:sp>
        <p:nvSpPr>
          <p:cNvPr id="272" name="TextBox 271">
            <a:extLst>
              <a:ext uri="{FF2B5EF4-FFF2-40B4-BE49-F238E27FC236}">
                <a16:creationId xmlns:a16="http://schemas.microsoft.com/office/drawing/2014/main" id="{DB810B39-7190-0D49-A4DF-2B05E69475B7}"/>
              </a:ext>
            </a:extLst>
          </p:cNvPr>
          <p:cNvSpPr txBox="1"/>
          <p:nvPr/>
        </p:nvSpPr>
        <p:spPr>
          <a:xfrm>
            <a:off x="5280719" y="3146750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regulatory-adherence</a:t>
            </a:r>
          </a:p>
        </p:txBody>
      </p:sp>
      <p:pic>
        <p:nvPicPr>
          <p:cNvPr id="273" name="Picture 272">
            <a:extLst>
              <a:ext uri="{FF2B5EF4-FFF2-40B4-BE49-F238E27FC236}">
                <a16:creationId xmlns:a16="http://schemas.microsoft.com/office/drawing/2014/main" id="{35B3EC73-8659-504E-A384-DA6C5CC11D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2365" y="2442935"/>
            <a:ext cx="697230" cy="651510"/>
          </a:xfrm>
          <a:prstGeom prst="rect">
            <a:avLst/>
          </a:prstGeom>
        </p:spPr>
      </p:pic>
      <p:sp>
        <p:nvSpPr>
          <p:cNvPr id="276" name="TextBox 275">
            <a:extLst>
              <a:ext uri="{FF2B5EF4-FFF2-40B4-BE49-F238E27FC236}">
                <a16:creationId xmlns:a16="http://schemas.microsoft.com/office/drawing/2014/main" id="{2DD84EB9-05F8-0042-B308-E1062A97C81A}"/>
              </a:ext>
            </a:extLst>
          </p:cNvPr>
          <p:cNvSpPr txBox="1"/>
          <p:nvPr/>
        </p:nvSpPr>
        <p:spPr>
          <a:xfrm>
            <a:off x="6442113" y="314675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reporting</a:t>
            </a:r>
          </a:p>
        </p:txBody>
      </p:sp>
      <p:pic>
        <p:nvPicPr>
          <p:cNvPr id="277" name="Picture 276">
            <a:extLst>
              <a:ext uri="{FF2B5EF4-FFF2-40B4-BE49-F238E27FC236}">
                <a16:creationId xmlns:a16="http://schemas.microsoft.com/office/drawing/2014/main" id="{7657E9F9-585C-7D42-A551-0635F8E108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1632" y="2486914"/>
            <a:ext cx="485775" cy="611505"/>
          </a:xfrm>
          <a:prstGeom prst="rect">
            <a:avLst/>
          </a:prstGeom>
        </p:spPr>
      </p:pic>
      <p:sp>
        <p:nvSpPr>
          <p:cNvPr id="278" name="TextBox 277">
            <a:extLst>
              <a:ext uri="{FF2B5EF4-FFF2-40B4-BE49-F238E27FC236}">
                <a16:creationId xmlns:a16="http://schemas.microsoft.com/office/drawing/2014/main" id="{B9F40214-9BC7-954C-8B25-F8E9E98B65F5}"/>
              </a:ext>
            </a:extLst>
          </p:cNvPr>
          <p:cNvSpPr txBox="1"/>
          <p:nvPr/>
        </p:nvSpPr>
        <p:spPr>
          <a:xfrm>
            <a:off x="7603504" y="3146750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resource management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12729306-26D8-BF46-AE55-7D535A2D5A97}"/>
              </a:ext>
            </a:extLst>
          </p:cNvPr>
          <p:cNvSpPr txBox="1"/>
          <p:nvPr/>
        </p:nvSpPr>
        <p:spPr>
          <a:xfrm>
            <a:off x="620954" y="314024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print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95CCC719-7CAB-FE4C-BA9F-B4A6403273FD}"/>
              </a:ext>
            </a:extLst>
          </p:cNvPr>
          <p:cNvSpPr txBox="1"/>
          <p:nvPr/>
        </p:nvSpPr>
        <p:spPr>
          <a:xfrm>
            <a:off x="1763171" y="436711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review</a:t>
            </a:r>
          </a:p>
        </p:txBody>
      </p:sp>
      <p:pic>
        <p:nvPicPr>
          <p:cNvPr id="285" name="Picture 284">
            <a:extLst>
              <a:ext uri="{FF2B5EF4-FFF2-40B4-BE49-F238E27FC236}">
                <a16:creationId xmlns:a16="http://schemas.microsoft.com/office/drawing/2014/main" id="{708C3EB6-02D6-2D43-A354-0F46731321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8782" y="3883197"/>
            <a:ext cx="714375" cy="440055"/>
          </a:xfrm>
          <a:prstGeom prst="rect">
            <a:avLst/>
          </a:prstGeom>
        </p:spPr>
      </p:pic>
      <p:sp>
        <p:nvSpPr>
          <p:cNvPr id="286" name="TextBox 285">
            <a:extLst>
              <a:ext uri="{FF2B5EF4-FFF2-40B4-BE49-F238E27FC236}">
                <a16:creationId xmlns:a16="http://schemas.microsoft.com/office/drawing/2014/main" id="{3E256D14-A7A5-0E4F-80F7-D4331DE29216}"/>
              </a:ext>
            </a:extLst>
          </p:cNvPr>
          <p:cNvSpPr txBox="1"/>
          <p:nvPr/>
        </p:nvSpPr>
        <p:spPr>
          <a:xfrm>
            <a:off x="2924565" y="436711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risk</a:t>
            </a:r>
          </a:p>
        </p:txBody>
      </p:sp>
      <p:pic>
        <p:nvPicPr>
          <p:cNvPr id="287" name="Picture 286">
            <a:extLst>
              <a:ext uri="{FF2B5EF4-FFF2-40B4-BE49-F238E27FC236}">
                <a16:creationId xmlns:a16="http://schemas.microsoft.com/office/drawing/2014/main" id="{2FCF8D5F-59F9-0542-86E3-8D0AAE7608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0495" y="3723177"/>
            <a:ext cx="708660" cy="622935"/>
          </a:xfrm>
          <a:prstGeom prst="rect">
            <a:avLst/>
          </a:prstGeom>
        </p:spPr>
      </p:pic>
      <p:sp>
        <p:nvSpPr>
          <p:cNvPr id="288" name="TextBox 287">
            <a:extLst>
              <a:ext uri="{FF2B5EF4-FFF2-40B4-BE49-F238E27FC236}">
                <a16:creationId xmlns:a16="http://schemas.microsoft.com/office/drawing/2014/main" id="{B55F99B6-4FFA-CC46-9DE0-4BB0F52917E6}"/>
              </a:ext>
            </a:extLst>
          </p:cNvPr>
          <p:cNvSpPr txBox="1"/>
          <p:nvPr/>
        </p:nvSpPr>
        <p:spPr>
          <a:xfrm>
            <a:off x="4085956" y="436711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save</a:t>
            </a:r>
          </a:p>
        </p:txBody>
      </p:sp>
      <p:pic>
        <p:nvPicPr>
          <p:cNvPr id="289" name="Picture 288">
            <a:extLst>
              <a:ext uri="{FF2B5EF4-FFF2-40B4-BE49-F238E27FC236}">
                <a16:creationId xmlns:a16="http://schemas.microsoft.com/office/drawing/2014/main" id="{80155B91-3EE7-BB4B-85B8-FA20D4ED093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3989" y="3723177"/>
            <a:ext cx="605790" cy="605790"/>
          </a:xfrm>
          <a:prstGeom prst="rect">
            <a:avLst/>
          </a:prstGeom>
        </p:spPr>
      </p:pic>
      <p:sp>
        <p:nvSpPr>
          <p:cNvPr id="290" name="TextBox 289">
            <a:extLst>
              <a:ext uri="{FF2B5EF4-FFF2-40B4-BE49-F238E27FC236}">
                <a16:creationId xmlns:a16="http://schemas.microsoft.com/office/drawing/2014/main" id="{252D6818-C588-FA43-AB33-2046211B3A75}"/>
              </a:ext>
            </a:extLst>
          </p:cNvPr>
          <p:cNvSpPr txBox="1"/>
          <p:nvPr/>
        </p:nvSpPr>
        <p:spPr>
          <a:xfrm>
            <a:off x="5247350" y="436711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scenario</a:t>
            </a:r>
          </a:p>
        </p:txBody>
      </p:sp>
      <p:pic>
        <p:nvPicPr>
          <p:cNvPr id="291" name="Picture 290">
            <a:extLst>
              <a:ext uri="{FF2B5EF4-FFF2-40B4-BE49-F238E27FC236}">
                <a16:creationId xmlns:a16="http://schemas.microsoft.com/office/drawing/2014/main" id="{4640173B-9289-DE4B-9E38-54A77185590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3283" y="3723177"/>
            <a:ext cx="668655" cy="617220"/>
          </a:xfrm>
          <a:prstGeom prst="rect">
            <a:avLst/>
          </a:prstGeom>
        </p:spPr>
      </p:pic>
      <p:sp>
        <p:nvSpPr>
          <p:cNvPr id="292" name="TextBox 291">
            <a:extLst>
              <a:ext uri="{FF2B5EF4-FFF2-40B4-BE49-F238E27FC236}">
                <a16:creationId xmlns:a16="http://schemas.microsoft.com/office/drawing/2014/main" id="{D4FF99BD-D12B-CB41-9E90-54E229412A6F}"/>
              </a:ext>
            </a:extLst>
          </p:cNvPr>
          <p:cNvSpPr txBox="1"/>
          <p:nvPr/>
        </p:nvSpPr>
        <p:spPr>
          <a:xfrm>
            <a:off x="7461007" y="4367117"/>
            <a:ext cx="12822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schedule-exhibit-hall</a:t>
            </a:r>
          </a:p>
        </p:txBody>
      </p:sp>
      <p:pic>
        <p:nvPicPr>
          <p:cNvPr id="293" name="Picture 292">
            <a:extLst>
              <a:ext uri="{FF2B5EF4-FFF2-40B4-BE49-F238E27FC236}">
                <a16:creationId xmlns:a16="http://schemas.microsoft.com/office/drawing/2014/main" id="{1A89BC70-A3E6-4C49-AD56-CAEAD77DAAB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3315" y="3723177"/>
            <a:ext cx="628650" cy="600075"/>
          </a:xfrm>
          <a:prstGeom prst="rect">
            <a:avLst/>
          </a:prstGeom>
        </p:spPr>
      </p:pic>
      <p:sp>
        <p:nvSpPr>
          <p:cNvPr id="294" name="TextBox 293">
            <a:extLst>
              <a:ext uri="{FF2B5EF4-FFF2-40B4-BE49-F238E27FC236}">
                <a16:creationId xmlns:a16="http://schemas.microsoft.com/office/drawing/2014/main" id="{4BFEBCF4-D031-784E-8D5A-EAAFF7EF36D4}"/>
              </a:ext>
            </a:extLst>
          </p:cNvPr>
          <p:cNvSpPr txBox="1"/>
          <p:nvPr/>
        </p:nvSpPr>
        <p:spPr>
          <a:xfrm>
            <a:off x="6346720" y="4367117"/>
            <a:ext cx="12313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schedule</a:t>
            </a:r>
          </a:p>
        </p:txBody>
      </p:sp>
      <p:pic>
        <p:nvPicPr>
          <p:cNvPr id="295" name="Picture 294">
            <a:extLst>
              <a:ext uri="{FF2B5EF4-FFF2-40B4-BE49-F238E27FC236}">
                <a16:creationId xmlns:a16="http://schemas.microsoft.com/office/drawing/2014/main" id="{AA0D00C7-2E75-CE46-A11A-617F556904A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3769" y="3723177"/>
            <a:ext cx="628650" cy="600075"/>
          </a:xfrm>
          <a:prstGeom prst="rect">
            <a:avLst/>
          </a:prstGeom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83417D82-C4CB-1D4E-BDFC-E1EDBFD798F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1095" y="1237365"/>
            <a:ext cx="617220" cy="617220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8A2C9B21-4C4E-5D41-AF5D-FE02B78901F6}"/>
              </a:ext>
            </a:extLst>
          </p:cNvPr>
          <p:cNvSpPr txBox="1"/>
          <p:nvPr/>
        </p:nvSpPr>
        <p:spPr>
          <a:xfrm>
            <a:off x="620954" y="1895409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PFP Credential </a:t>
            </a:r>
            <a:br>
              <a:rPr lang="en-US" sz="800" b="1"/>
            </a:br>
            <a:r>
              <a:rPr lang="en-US" sz="800" b="1"/>
              <a:t>Icons-retirement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F3793214-0800-364F-BF0A-B26D88F490A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79" y="1236773"/>
            <a:ext cx="651510" cy="60579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45CF492D-080A-F347-848A-2C1CA06A44B9}"/>
              </a:ext>
            </a:extLst>
          </p:cNvPr>
          <p:cNvSpPr txBox="1"/>
          <p:nvPr/>
        </p:nvSpPr>
        <p:spPr>
          <a:xfrm>
            <a:off x="1782348" y="189540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phone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D474D783-11C7-F340-97EB-418FD91548E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5894" y="1206556"/>
            <a:ext cx="651510" cy="651510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6E42BB4A-E187-5547-89CE-EAB82BD5334F}"/>
              </a:ext>
            </a:extLst>
          </p:cNvPr>
          <p:cNvSpPr txBox="1"/>
          <p:nvPr/>
        </p:nvSpPr>
        <p:spPr>
          <a:xfrm>
            <a:off x="2943739" y="189540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pie-chart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42D12DB9-9131-4F49-946F-A8DE1A6A1CA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4643" y="1224397"/>
            <a:ext cx="617220" cy="617220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FD121A06-B3B0-1B45-BA7C-8C0C3A9EDA54}"/>
              </a:ext>
            </a:extLst>
          </p:cNvPr>
          <p:cNvSpPr txBox="1"/>
          <p:nvPr/>
        </p:nvSpPr>
        <p:spPr>
          <a:xfrm>
            <a:off x="4105133" y="189540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plan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F9A26527-1446-574F-99AF-9FD41B10D2A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5351" y="1132076"/>
            <a:ext cx="680085" cy="708660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CDA9FC00-53C1-0A46-98EC-758E90C1665A}"/>
              </a:ext>
            </a:extLst>
          </p:cNvPr>
          <p:cNvSpPr txBox="1"/>
          <p:nvPr/>
        </p:nvSpPr>
        <p:spPr>
          <a:xfrm>
            <a:off x="5266527" y="189540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play button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9E4295F8-316B-7941-8604-85403AD8889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8179" y="1193136"/>
            <a:ext cx="577215" cy="651510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36CAF14B-92C1-9141-926C-E230766F5A5D}"/>
              </a:ext>
            </a:extLst>
          </p:cNvPr>
          <p:cNvSpPr txBox="1"/>
          <p:nvPr/>
        </p:nvSpPr>
        <p:spPr>
          <a:xfrm>
            <a:off x="6427918" y="189540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practice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29BAEB0C-3EA5-DE45-8A3C-104D35C1CCA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7485" y="1147416"/>
            <a:ext cx="697230" cy="69723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2CF1E9BE-BC97-DB4C-BA4F-78DA00945134}"/>
              </a:ext>
            </a:extLst>
          </p:cNvPr>
          <p:cNvSpPr txBox="1"/>
          <p:nvPr/>
        </p:nvSpPr>
        <p:spPr>
          <a:xfrm>
            <a:off x="587585" y="436711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restaurant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6C45BF5C-BDC0-B447-87DB-51A291FF9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571" y="3643167"/>
            <a:ext cx="382905" cy="6972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720DB2-DB44-DD4A-84CA-B7000F45648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31689" y="2467074"/>
            <a:ext cx="612698" cy="62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75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extBox 265">
            <a:extLst>
              <a:ext uri="{FF2B5EF4-FFF2-40B4-BE49-F238E27FC236}">
                <a16:creationId xmlns:a16="http://schemas.microsoft.com/office/drawing/2014/main" id="{B7648F93-DBA6-4748-892A-56BDEF7AFB3E}"/>
              </a:ext>
            </a:extLst>
          </p:cNvPr>
          <p:cNvSpPr txBox="1"/>
          <p:nvPr/>
        </p:nvSpPr>
        <p:spPr>
          <a:xfrm>
            <a:off x="4093013" y="2981391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sponsors-exclusive</a:t>
            </a:r>
          </a:p>
        </p:txBody>
      </p:sp>
      <p:pic>
        <p:nvPicPr>
          <p:cNvPr id="267" name="Picture 266">
            <a:extLst>
              <a:ext uri="{FF2B5EF4-FFF2-40B4-BE49-F238E27FC236}">
                <a16:creationId xmlns:a16="http://schemas.microsoft.com/office/drawing/2014/main" id="{25642C1A-E88D-7D49-BF93-C4F3803EF2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1207" y="2430105"/>
            <a:ext cx="720090" cy="5257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429413-1B62-6841-8557-C8FBA554B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630" y="2126752"/>
            <a:ext cx="974426" cy="97442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FEF9503-531F-4753-8C23-5FE612803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Approved icons. Click the icon and select the “Format Picture” </a:t>
            </a:r>
            <a:br>
              <a:rPr lang="en-US"/>
            </a:br>
            <a:r>
              <a:rPr lang="en-US"/>
              <a:t>tab for additional color options.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90625F-6CAE-4167-8244-54D8B72A1EEE}" type="slidenum">
              <a:rPr lang="en-US" smtClean="0"/>
              <a:t>22</a:t>
            </a:fld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AD84F3B-4F13-433D-9DA3-45A2FBA27540}"/>
              </a:ext>
            </a:extLst>
          </p:cNvPr>
          <p:cNvSpPr txBox="1"/>
          <p:nvPr/>
        </p:nvSpPr>
        <p:spPr>
          <a:xfrm>
            <a:off x="594560" y="298139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sole firm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DE5B9821-09B7-8B44-B848-70663B35D8CA}"/>
              </a:ext>
            </a:extLst>
          </p:cNvPr>
          <p:cNvSpPr txBox="1"/>
          <p:nvPr/>
        </p:nvSpPr>
        <p:spPr>
          <a:xfrm>
            <a:off x="1755953" y="298139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speaker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FF5E9B4D-2550-C740-8787-99B065072F0A}"/>
              </a:ext>
            </a:extLst>
          </p:cNvPr>
          <p:cNvSpPr txBox="1"/>
          <p:nvPr/>
        </p:nvSpPr>
        <p:spPr>
          <a:xfrm>
            <a:off x="2934104" y="298139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sponsors</a:t>
            </a:r>
          </a:p>
        </p:txBody>
      </p:sp>
      <p:pic>
        <p:nvPicPr>
          <p:cNvPr id="271" name="Picture 270">
            <a:extLst>
              <a:ext uri="{FF2B5EF4-FFF2-40B4-BE49-F238E27FC236}">
                <a16:creationId xmlns:a16="http://schemas.microsoft.com/office/drawing/2014/main" id="{052295DE-F37C-8C46-93AD-4C64103BDC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2522" y="2430105"/>
            <a:ext cx="720090" cy="525780"/>
          </a:xfrm>
          <a:prstGeom prst="rect">
            <a:avLst/>
          </a:prstGeom>
        </p:spPr>
      </p:pic>
      <p:sp>
        <p:nvSpPr>
          <p:cNvPr id="276" name="TextBox 275">
            <a:extLst>
              <a:ext uri="{FF2B5EF4-FFF2-40B4-BE49-F238E27FC236}">
                <a16:creationId xmlns:a16="http://schemas.microsoft.com/office/drawing/2014/main" id="{2DD84EB9-05F8-0042-B308-E1062A97C81A}"/>
              </a:ext>
            </a:extLst>
          </p:cNvPr>
          <p:cNvSpPr txBox="1"/>
          <p:nvPr/>
        </p:nvSpPr>
        <p:spPr>
          <a:xfrm>
            <a:off x="5240132" y="2981391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strategic-tax-management</a:t>
            </a:r>
          </a:p>
        </p:txBody>
      </p:sp>
      <p:pic>
        <p:nvPicPr>
          <p:cNvPr id="277" name="Picture 276">
            <a:extLst>
              <a:ext uri="{FF2B5EF4-FFF2-40B4-BE49-F238E27FC236}">
                <a16:creationId xmlns:a16="http://schemas.microsoft.com/office/drawing/2014/main" id="{7657E9F9-585C-7D42-A551-0635F8E108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4734" y="2258655"/>
            <a:ext cx="611505" cy="702945"/>
          </a:xfrm>
          <a:prstGeom prst="rect">
            <a:avLst/>
          </a:prstGeom>
        </p:spPr>
      </p:pic>
      <p:sp>
        <p:nvSpPr>
          <p:cNvPr id="278" name="TextBox 277">
            <a:extLst>
              <a:ext uri="{FF2B5EF4-FFF2-40B4-BE49-F238E27FC236}">
                <a16:creationId xmlns:a16="http://schemas.microsoft.com/office/drawing/2014/main" id="{B9F40214-9BC7-954C-8B25-F8E9E98B65F5}"/>
              </a:ext>
            </a:extLst>
          </p:cNvPr>
          <p:cNvSpPr txBox="1"/>
          <p:nvPr/>
        </p:nvSpPr>
        <p:spPr>
          <a:xfrm>
            <a:off x="6401523" y="298139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strategy</a:t>
            </a:r>
          </a:p>
        </p:txBody>
      </p:sp>
      <p:pic>
        <p:nvPicPr>
          <p:cNvPr id="279" name="Picture 278">
            <a:extLst>
              <a:ext uri="{FF2B5EF4-FFF2-40B4-BE49-F238E27FC236}">
                <a16:creationId xmlns:a16="http://schemas.microsoft.com/office/drawing/2014/main" id="{E87B8A2A-926B-8D4A-BFC5-5A357BF9D4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7152" y="2378092"/>
            <a:ext cx="708660" cy="571500"/>
          </a:xfrm>
          <a:prstGeom prst="rect">
            <a:avLst/>
          </a:prstGeom>
        </p:spPr>
      </p:pic>
      <p:sp>
        <p:nvSpPr>
          <p:cNvPr id="282" name="TextBox 281">
            <a:extLst>
              <a:ext uri="{FF2B5EF4-FFF2-40B4-BE49-F238E27FC236}">
                <a16:creationId xmlns:a16="http://schemas.microsoft.com/office/drawing/2014/main" id="{12729306-26D8-BF46-AE55-7D535A2D5A97}"/>
              </a:ext>
            </a:extLst>
          </p:cNvPr>
          <p:cNvSpPr txBox="1"/>
          <p:nvPr/>
        </p:nvSpPr>
        <p:spPr>
          <a:xfrm>
            <a:off x="7575497" y="298717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tablet</a:t>
            </a:r>
          </a:p>
        </p:txBody>
      </p:sp>
      <p:pic>
        <p:nvPicPr>
          <p:cNvPr id="283" name="Picture 282">
            <a:extLst>
              <a:ext uri="{FF2B5EF4-FFF2-40B4-BE49-F238E27FC236}">
                <a16:creationId xmlns:a16="http://schemas.microsoft.com/office/drawing/2014/main" id="{1B817857-72CD-9742-92DD-48752C7C03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449" y="2258655"/>
            <a:ext cx="474345" cy="697230"/>
          </a:xfrm>
          <a:prstGeom prst="rect">
            <a:avLst/>
          </a:prstGeom>
        </p:spPr>
      </p:pic>
      <p:sp>
        <p:nvSpPr>
          <p:cNvPr id="284" name="TextBox 283">
            <a:extLst>
              <a:ext uri="{FF2B5EF4-FFF2-40B4-BE49-F238E27FC236}">
                <a16:creationId xmlns:a16="http://schemas.microsoft.com/office/drawing/2014/main" id="{95CCC719-7CAB-FE4C-BA9F-B4A6403273FD}"/>
              </a:ext>
            </a:extLst>
          </p:cNvPr>
          <p:cNvSpPr txBox="1"/>
          <p:nvPr/>
        </p:nvSpPr>
        <p:spPr>
          <a:xfrm>
            <a:off x="594560" y="427419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text message</a:t>
            </a:r>
          </a:p>
        </p:txBody>
      </p:sp>
      <p:pic>
        <p:nvPicPr>
          <p:cNvPr id="285" name="Picture 284">
            <a:extLst>
              <a:ext uri="{FF2B5EF4-FFF2-40B4-BE49-F238E27FC236}">
                <a16:creationId xmlns:a16="http://schemas.microsoft.com/office/drawing/2014/main" id="{708C3EB6-02D6-2D43-A354-0F46731321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11" y="3545669"/>
            <a:ext cx="388620" cy="697230"/>
          </a:xfrm>
          <a:prstGeom prst="rect">
            <a:avLst/>
          </a:prstGeom>
        </p:spPr>
      </p:pic>
      <p:sp>
        <p:nvSpPr>
          <p:cNvPr id="286" name="TextBox 285">
            <a:extLst>
              <a:ext uri="{FF2B5EF4-FFF2-40B4-BE49-F238E27FC236}">
                <a16:creationId xmlns:a16="http://schemas.microsoft.com/office/drawing/2014/main" id="{3E256D14-A7A5-0E4F-80F7-D4331DE29216}"/>
              </a:ext>
            </a:extLst>
          </p:cNvPr>
          <p:cNvSpPr txBox="1"/>
          <p:nvPr/>
        </p:nvSpPr>
        <p:spPr>
          <a:xfrm>
            <a:off x="1755954" y="427419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thumbs up</a:t>
            </a:r>
          </a:p>
        </p:txBody>
      </p:sp>
      <p:pic>
        <p:nvPicPr>
          <p:cNvPr id="287" name="Picture 286">
            <a:extLst>
              <a:ext uri="{FF2B5EF4-FFF2-40B4-BE49-F238E27FC236}">
                <a16:creationId xmlns:a16="http://schemas.microsoft.com/office/drawing/2014/main" id="{2FCF8D5F-59F9-0542-86E3-8D0AAE7608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7412" y="3607002"/>
            <a:ext cx="628650" cy="582930"/>
          </a:xfrm>
          <a:prstGeom prst="rect">
            <a:avLst/>
          </a:prstGeom>
        </p:spPr>
      </p:pic>
      <p:sp>
        <p:nvSpPr>
          <p:cNvPr id="288" name="TextBox 287">
            <a:extLst>
              <a:ext uri="{FF2B5EF4-FFF2-40B4-BE49-F238E27FC236}">
                <a16:creationId xmlns:a16="http://schemas.microsoft.com/office/drawing/2014/main" id="{B55F99B6-4FFA-CC46-9DE0-4BB0F52917E6}"/>
              </a:ext>
            </a:extLst>
          </p:cNvPr>
          <p:cNvSpPr txBox="1"/>
          <p:nvPr/>
        </p:nvSpPr>
        <p:spPr>
          <a:xfrm>
            <a:off x="2917345" y="427419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ticket</a:t>
            </a:r>
          </a:p>
        </p:txBody>
      </p:sp>
      <p:pic>
        <p:nvPicPr>
          <p:cNvPr id="289" name="Picture 288">
            <a:extLst>
              <a:ext uri="{FF2B5EF4-FFF2-40B4-BE49-F238E27FC236}">
                <a16:creationId xmlns:a16="http://schemas.microsoft.com/office/drawing/2014/main" id="{80155B91-3EE7-BB4B-85B8-FA20D4ED093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53" y="3424328"/>
            <a:ext cx="840105" cy="817245"/>
          </a:xfrm>
          <a:prstGeom prst="rect">
            <a:avLst/>
          </a:prstGeom>
        </p:spPr>
      </p:pic>
      <p:sp>
        <p:nvSpPr>
          <p:cNvPr id="290" name="TextBox 289">
            <a:extLst>
              <a:ext uri="{FF2B5EF4-FFF2-40B4-BE49-F238E27FC236}">
                <a16:creationId xmlns:a16="http://schemas.microsoft.com/office/drawing/2014/main" id="{252D6818-C588-FA43-AB33-2046211B3A75}"/>
              </a:ext>
            </a:extLst>
          </p:cNvPr>
          <p:cNvSpPr txBox="1"/>
          <p:nvPr/>
        </p:nvSpPr>
        <p:spPr>
          <a:xfrm>
            <a:off x="4078739" y="427419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tools</a:t>
            </a:r>
          </a:p>
        </p:txBody>
      </p:sp>
      <p:pic>
        <p:nvPicPr>
          <p:cNvPr id="291" name="Picture 290">
            <a:extLst>
              <a:ext uri="{FF2B5EF4-FFF2-40B4-BE49-F238E27FC236}">
                <a16:creationId xmlns:a16="http://schemas.microsoft.com/office/drawing/2014/main" id="{4640173B-9289-DE4B-9E38-54A77185590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4682" y="3556665"/>
            <a:ext cx="508635" cy="697230"/>
          </a:xfrm>
          <a:prstGeom prst="rect">
            <a:avLst/>
          </a:prstGeom>
        </p:spPr>
      </p:pic>
      <p:sp>
        <p:nvSpPr>
          <p:cNvPr id="292" name="TextBox 291">
            <a:extLst>
              <a:ext uri="{FF2B5EF4-FFF2-40B4-BE49-F238E27FC236}">
                <a16:creationId xmlns:a16="http://schemas.microsoft.com/office/drawing/2014/main" id="{D4FF99BD-D12B-CB41-9E90-54E229412A6F}"/>
              </a:ext>
            </a:extLst>
          </p:cNvPr>
          <p:cNvSpPr txBox="1"/>
          <p:nvPr/>
        </p:nvSpPr>
        <p:spPr>
          <a:xfrm>
            <a:off x="5119265" y="4274193"/>
            <a:ext cx="12822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travel</a:t>
            </a:r>
          </a:p>
        </p:txBody>
      </p:sp>
      <p:pic>
        <p:nvPicPr>
          <p:cNvPr id="293" name="Picture 292">
            <a:extLst>
              <a:ext uri="{FF2B5EF4-FFF2-40B4-BE49-F238E27FC236}">
                <a16:creationId xmlns:a16="http://schemas.microsoft.com/office/drawing/2014/main" id="{1A89BC70-A3E6-4C49-AD56-CAEAD77DAAB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1873" y="3557294"/>
            <a:ext cx="697230" cy="697230"/>
          </a:xfrm>
          <a:prstGeom prst="rect">
            <a:avLst/>
          </a:prstGeom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83417D82-C4CB-1D4E-BDFC-E1EDBFD798F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211" y="2341071"/>
            <a:ext cx="617220" cy="61722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9835DDB4-73EC-5E48-8721-57DA6D013AFE}"/>
              </a:ext>
            </a:extLst>
          </p:cNvPr>
          <p:cNvSpPr txBox="1"/>
          <p:nvPr/>
        </p:nvSpPr>
        <p:spPr>
          <a:xfrm>
            <a:off x="476623" y="1864258"/>
            <a:ext cx="12822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search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6879BA-2E82-9F49-BCDA-7A319D8F516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211" y="1212748"/>
            <a:ext cx="651510" cy="65151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434FB7E-8717-0741-9F77-A729E75CD414}"/>
              </a:ext>
            </a:extLst>
          </p:cNvPr>
          <p:cNvSpPr txBox="1"/>
          <p:nvPr/>
        </p:nvSpPr>
        <p:spPr>
          <a:xfrm>
            <a:off x="1758886" y="1864258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share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A172B98D-4AEB-D745-B2A3-56B1FEE63F3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1067" y="1230701"/>
            <a:ext cx="588645" cy="55435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25ED40B8-0FE8-B447-ABBC-B454AE63E09C}"/>
              </a:ext>
            </a:extLst>
          </p:cNvPr>
          <p:cNvSpPr txBox="1"/>
          <p:nvPr/>
        </p:nvSpPr>
        <p:spPr>
          <a:xfrm>
            <a:off x="2920280" y="1864258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shield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BA0AE768-CAEB-F945-A824-2F38A2F3048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6225" y="1222137"/>
            <a:ext cx="468630" cy="61722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B80B7A87-E0C6-3C41-8310-E44C30346C44}"/>
              </a:ext>
            </a:extLst>
          </p:cNvPr>
          <p:cNvSpPr txBox="1"/>
          <p:nvPr/>
        </p:nvSpPr>
        <p:spPr>
          <a:xfrm>
            <a:off x="5246125" y="1864258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shopping-cart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6B5183BD-8FFE-1949-A265-81387F6E9DF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2110" y="1164987"/>
            <a:ext cx="725805" cy="67437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CA1A0BD1-73C7-F24D-A93B-62A369291970}"/>
              </a:ext>
            </a:extLst>
          </p:cNvPr>
          <p:cNvSpPr txBox="1"/>
          <p:nvPr/>
        </p:nvSpPr>
        <p:spPr>
          <a:xfrm>
            <a:off x="4078614" y="1864258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shopping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7BABB8AE-7699-E04A-A614-4B00A154579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3119" y="1130697"/>
            <a:ext cx="651510" cy="70866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1EFBF0F4-0770-834B-9A02-1608BFB6C460}"/>
              </a:ext>
            </a:extLst>
          </p:cNvPr>
          <p:cNvSpPr txBox="1"/>
          <p:nvPr/>
        </p:nvSpPr>
        <p:spPr>
          <a:xfrm>
            <a:off x="6404459" y="1864258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small firm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3528CEFC-F1AD-434D-AB77-191A558645F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6109" y="1222137"/>
            <a:ext cx="617220" cy="61722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5B514289-BD17-2B4D-8A9B-EA9E2AEE5D4C}"/>
              </a:ext>
            </a:extLst>
          </p:cNvPr>
          <p:cNvSpPr txBox="1"/>
          <p:nvPr/>
        </p:nvSpPr>
        <p:spPr>
          <a:xfrm>
            <a:off x="7470458" y="1864258"/>
            <a:ext cx="12313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social-activity-feed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CFE35E1-8733-6F4D-8ACF-CE628C3F1ED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5663" y="1130697"/>
            <a:ext cx="651510" cy="65151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A0F2B6AE-DC8A-9646-8F38-E8C91EF9E6B4}"/>
              </a:ext>
            </a:extLst>
          </p:cNvPr>
          <p:cNvSpPr txBox="1"/>
          <p:nvPr/>
        </p:nvSpPr>
        <p:spPr>
          <a:xfrm>
            <a:off x="7480104" y="4274193"/>
            <a:ext cx="12313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United States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9839DF0-F399-7A4B-9AD3-E16364265B8C}"/>
              </a:ext>
            </a:extLst>
          </p:cNvPr>
          <p:cNvSpPr txBox="1"/>
          <p:nvPr/>
        </p:nvSpPr>
        <p:spPr>
          <a:xfrm>
            <a:off x="6279996" y="4274193"/>
            <a:ext cx="12822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upload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E32520-5610-5446-B992-0CBA9D63E73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02680" y="3589187"/>
            <a:ext cx="655347" cy="6411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F347EC-0CE7-9943-9EA3-6A655344570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623249" y="3581168"/>
            <a:ext cx="992771" cy="64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72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EF9503-531F-4753-8C23-5FE612803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Approved icons. Click the icon and select the “Format Picture” </a:t>
            </a:r>
            <a:br>
              <a:rPr lang="en-US"/>
            </a:br>
            <a:r>
              <a:rPr lang="en-US"/>
              <a:t>tab for additional color options.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90625F-6CAE-4167-8244-54D8B72A1EEE}" type="slidenum">
              <a:rPr lang="en-US" smtClean="0"/>
              <a:t>23</a:t>
            </a:fld>
            <a:endParaRPr lang="en-US"/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6449FD4D-6B1D-1D41-9016-65A5831024BD}"/>
              </a:ext>
            </a:extLst>
          </p:cNvPr>
          <p:cNvSpPr txBox="1"/>
          <p:nvPr/>
        </p:nvSpPr>
        <p:spPr>
          <a:xfrm>
            <a:off x="1575276" y="2035208"/>
            <a:ext cx="12822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vault</a:t>
            </a:r>
          </a:p>
        </p:txBody>
      </p:sp>
      <p:pic>
        <p:nvPicPr>
          <p:cNvPr id="339" name="Picture 338">
            <a:extLst>
              <a:ext uri="{FF2B5EF4-FFF2-40B4-BE49-F238E27FC236}">
                <a16:creationId xmlns:a16="http://schemas.microsoft.com/office/drawing/2014/main" id="{6DEA5709-F384-7041-86DE-79B6B331C9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7041" y="1323820"/>
            <a:ext cx="782955" cy="708660"/>
          </a:xfrm>
          <a:prstGeom prst="rect">
            <a:avLst/>
          </a:prstGeom>
        </p:spPr>
      </p:pic>
      <p:sp>
        <p:nvSpPr>
          <p:cNvPr id="342" name="TextBox 341">
            <a:extLst>
              <a:ext uri="{FF2B5EF4-FFF2-40B4-BE49-F238E27FC236}">
                <a16:creationId xmlns:a16="http://schemas.microsoft.com/office/drawing/2014/main" id="{2E8F0F9B-41B8-9448-B697-7E94EB87EE2A}"/>
              </a:ext>
            </a:extLst>
          </p:cNvPr>
          <p:cNvSpPr txBox="1"/>
          <p:nvPr/>
        </p:nvSpPr>
        <p:spPr>
          <a:xfrm>
            <a:off x="2920281" y="203408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volume-sound</a:t>
            </a:r>
          </a:p>
        </p:txBody>
      </p:sp>
      <p:pic>
        <p:nvPicPr>
          <p:cNvPr id="343" name="Picture 342">
            <a:extLst>
              <a:ext uri="{FF2B5EF4-FFF2-40B4-BE49-F238E27FC236}">
                <a16:creationId xmlns:a16="http://schemas.microsoft.com/office/drawing/2014/main" id="{62F1458B-3FB4-4A41-BB2D-5B7E300D57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0309" y="1457928"/>
            <a:ext cx="651510" cy="531495"/>
          </a:xfrm>
          <a:prstGeom prst="rect">
            <a:avLst/>
          </a:prstGeom>
        </p:spPr>
      </p:pic>
      <p:sp>
        <p:nvSpPr>
          <p:cNvPr id="344" name="TextBox 343">
            <a:extLst>
              <a:ext uri="{FF2B5EF4-FFF2-40B4-BE49-F238E27FC236}">
                <a16:creationId xmlns:a16="http://schemas.microsoft.com/office/drawing/2014/main" id="{AD3DCCB2-4B36-7B49-A762-975297DF32E6}"/>
              </a:ext>
            </a:extLst>
          </p:cNvPr>
          <p:cNvSpPr txBox="1"/>
          <p:nvPr/>
        </p:nvSpPr>
        <p:spPr>
          <a:xfrm>
            <a:off x="4081674" y="203408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webcam</a:t>
            </a:r>
          </a:p>
        </p:txBody>
      </p:sp>
      <p:pic>
        <p:nvPicPr>
          <p:cNvPr id="345" name="Picture 344">
            <a:extLst>
              <a:ext uri="{FF2B5EF4-FFF2-40B4-BE49-F238E27FC236}">
                <a16:creationId xmlns:a16="http://schemas.microsoft.com/office/drawing/2014/main" id="{1D602AD9-685A-9F47-9441-759F268943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5423" y="1298183"/>
            <a:ext cx="548640" cy="680085"/>
          </a:xfrm>
          <a:prstGeom prst="rect">
            <a:avLst/>
          </a:prstGeom>
        </p:spPr>
      </p:pic>
      <p:sp>
        <p:nvSpPr>
          <p:cNvPr id="346" name="TextBox 345">
            <a:extLst>
              <a:ext uri="{FF2B5EF4-FFF2-40B4-BE49-F238E27FC236}">
                <a16:creationId xmlns:a16="http://schemas.microsoft.com/office/drawing/2014/main" id="{1C95B4D8-F645-C145-AC35-6B7BF88939B2}"/>
              </a:ext>
            </a:extLst>
          </p:cNvPr>
          <p:cNvSpPr txBox="1"/>
          <p:nvPr/>
        </p:nvSpPr>
        <p:spPr>
          <a:xfrm>
            <a:off x="5243066" y="203408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wifi</a:t>
            </a:r>
          </a:p>
        </p:txBody>
      </p:sp>
      <p:pic>
        <p:nvPicPr>
          <p:cNvPr id="347" name="Picture 346">
            <a:extLst>
              <a:ext uri="{FF2B5EF4-FFF2-40B4-BE49-F238E27FC236}">
                <a16:creationId xmlns:a16="http://schemas.microsoft.com/office/drawing/2014/main" id="{4316C7B7-2725-934D-B271-695AD47B01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6137" y="1457928"/>
            <a:ext cx="720090" cy="502920"/>
          </a:xfrm>
          <a:prstGeom prst="rect">
            <a:avLst/>
          </a:prstGeom>
        </p:spPr>
      </p:pic>
      <p:sp>
        <p:nvSpPr>
          <p:cNvPr id="348" name="TextBox 347">
            <a:extLst>
              <a:ext uri="{FF2B5EF4-FFF2-40B4-BE49-F238E27FC236}">
                <a16:creationId xmlns:a16="http://schemas.microsoft.com/office/drawing/2014/main" id="{51D337E7-7E6D-6F4D-A05E-3656EC16D5DB}"/>
              </a:ext>
            </a:extLst>
          </p:cNvPr>
          <p:cNvSpPr txBox="1"/>
          <p:nvPr/>
        </p:nvSpPr>
        <p:spPr>
          <a:xfrm>
            <a:off x="6404459" y="203408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x-invalid</a:t>
            </a:r>
          </a:p>
        </p:txBody>
      </p:sp>
      <p:pic>
        <p:nvPicPr>
          <p:cNvPr id="349" name="Picture 348">
            <a:extLst>
              <a:ext uri="{FF2B5EF4-FFF2-40B4-BE49-F238E27FC236}">
                <a16:creationId xmlns:a16="http://schemas.microsoft.com/office/drawing/2014/main" id="{FC691CCC-25A6-7E45-B335-4F2DC0F65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1929" y="1520223"/>
            <a:ext cx="445770" cy="445770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043E3FD-057E-5942-BB53-888AF9782B56}"/>
              </a:ext>
            </a:extLst>
          </p:cNvPr>
          <p:cNvSpPr txBox="1"/>
          <p:nvPr/>
        </p:nvSpPr>
        <p:spPr>
          <a:xfrm>
            <a:off x="519989" y="2034082"/>
            <a:ext cx="12313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/>
              <a:t>unlock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482139BD-9E1D-8B48-9859-BB0A071B73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173" y="1305558"/>
            <a:ext cx="394335" cy="65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475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DA580-DE3D-374E-ACDF-691095A37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Approved icons. Click the icon and select the “Format Picture” </a:t>
            </a:r>
            <a:br>
              <a:rPr lang="en-US"/>
            </a:br>
            <a:r>
              <a:rPr lang="en-US"/>
              <a:t>tab for additional color options. 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588C41C3-F66D-9D47-8DED-F40BC5147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3463" y="2439987"/>
            <a:ext cx="519971" cy="733292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FF52A7EF-A640-3749-BD61-A6C67573D09A}"/>
              </a:ext>
            </a:extLst>
          </p:cNvPr>
          <p:cNvSpPr txBox="1"/>
          <p:nvPr/>
        </p:nvSpPr>
        <p:spPr>
          <a:xfrm>
            <a:off x="594560" y="200297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aam-mma award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D0957F14-7FDC-1C4A-9673-327C2F4E2D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913" y="1169674"/>
            <a:ext cx="805815" cy="82867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06B6ADFA-F3FE-A34A-BAA9-6E3C12E68B50}"/>
              </a:ext>
            </a:extLst>
          </p:cNvPr>
          <p:cNvSpPr txBox="1"/>
          <p:nvPr/>
        </p:nvSpPr>
        <p:spPr>
          <a:xfrm>
            <a:off x="1755953" y="200297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about-aam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07EA4828-D5F8-CC44-95FD-5A228B3D11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3915" y="1270998"/>
            <a:ext cx="497205" cy="725805"/>
          </a:xfrm>
          <a:prstGeom prst="rect">
            <a:avLst/>
          </a:prstGeom>
          <a:noFill/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E4C62910-F4A9-944A-A493-917B4B820F7B}"/>
              </a:ext>
            </a:extLst>
          </p:cNvPr>
          <p:cNvSpPr txBox="1"/>
          <p:nvPr/>
        </p:nvSpPr>
        <p:spPr>
          <a:xfrm>
            <a:off x="2917347" y="200297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about-aicpa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F080750D-6A33-4141-B6EF-11C7A0E84C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6310" y="1270997"/>
            <a:ext cx="554355" cy="725805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6DF16B9D-3524-DF4B-B9B7-9F11B262A71F}"/>
              </a:ext>
            </a:extLst>
          </p:cNvPr>
          <p:cNvSpPr txBox="1"/>
          <p:nvPr/>
        </p:nvSpPr>
        <p:spPr>
          <a:xfrm>
            <a:off x="4078738" y="200297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about-cgma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F512436E-6233-9442-AEBF-8637DB08EE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9301" y="1270996"/>
            <a:ext cx="531495" cy="725805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563E89E6-E273-F040-9E5B-43B3D3C92A16}"/>
              </a:ext>
            </a:extLst>
          </p:cNvPr>
          <p:cNvSpPr txBox="1"/>
          <p:nvPr/>
        </p:nvSpPr>
        <p:spPr>
          <a:xfrm>
            <a:off x="5240132" y="200297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about-</a:t>
            </a:r>
            <a:r>
              <a:rPr lang="en-US" sz="800" b="1" err="1">
                <a:solidFill>
                  <a:schemeClr val="bg1"/>
                </a:solidFill>
              </a:rPr>
              <a:t>cima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BFB87531-D49F-444E-82A1-48DF96D49F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094" y="1270995"/>
            <a:ext cx="497205" cy="725805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B936D225-DD26-C14E-B760-F9DE7688E4AB}"/>
              </a:ext>
            </a:extLst>
          </p:cNvPr>
          <p:cNvSpPr txBox="1"/>
          <p:nvPr/>
        </p:nvSpPr>
        <p:spPr>
          <a:xfrm>
            <a:off x="6401526" y="200297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about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6F4E296B-D745-FE4B-AC9C-D8737A5915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489" y="1270995"/>
            <a:ext cx="611505" cy="725805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752581C2-1AD7-8D42-A61A-C68E44EA2ED6}"/>
              </a:ext>
            </a:extLst>
          </p:cNvPr>
          <p:cNvSpPr txBox="1"/>
          <p:nvPr/>
        </p:nvSpPr>
        <p:spPr>
          <a:xfrm>
            <a:off x="7562917" y="200297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activity-feed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4BAC81EB-486C-0D40-BEF7-F119C9021C4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5039" y="1304288"/>
            <a:ext cx="651510" cy="65151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CD05B9AC-774C-3A4D-B41E-4D123057DF73}"/>
              </a:ext>
            </a:extLst>
          </p:cNvPr>
          <p:cNvSpPr txBox="1"/>
          <p:nvPr/>
        </p:nvSpPr>
        <p:spPr>
          <a:xfrm>
            <a:off x="594560" y="320197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advancement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62DD89CF-07E7-974B-AB73-65F0447F0C6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433" y="2466594"/>
            <a:ext cx="537210" cy="714375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E6AF1380-FB43-7E47-9094-1E7CB02D3AC6}"/>
              </a:ext>
            </a:extLst>
          </p:cNvPr>
          <p:cNvSpPr txBox="1"/>
          <p:nvPr/>
        </p:nvSpPr>
        <p:spPr>
          <a:xfrm>
            <a:off x="1755953" y="320197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advocacy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414AAF08-3340-BE48-9C1F-1844A7A652F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4312" y="2530660"/>
            <a:ext cx="605790" cy="611505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2EEFDB5C-3A3E-0345-8CAE-0065D601687D}"/>
              </a:ext>
            </a:extLst>
          </p:cNvPr>
          <p:cNvSpPr txBox="1"/>
          <p:nvPr/>
        </p:nvSpPr>
        <p:spPr>
          <a:xfrm>
            <a:off x="2917347" y="320197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alert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9CE2429F-EEAC-3649-8CD6-162E4DF381F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9944" y="2427790"/>
            <a:ext cx="651510" cy="714375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0E5352A1-70ED-AD46-B1FE-00366EF0C11A}"/>
              </a:ext>
            </a:extLst>
          </p:cNvPr>
          <p:cNvSpPr txBox="1"/>
          <p:nvPr/>
        </p:nvSpPr>
        <p:spPr>
          <a:xfrm>
            <a:off x="4078738" y="320197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analysis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C9262A71-E1EA-ED45-97AB-6559CC0060C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0861" y="2540854"/>
            <a:ext cx="691515" cy="565785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2D23CAC6-626B-F64B-8E48-4361F3029A2B}"/>
              </a:ext>
            </a:extLst>
          </p:cNvPr>
          <p:cNvSpPr txBox="1"/>
          <p:nvPr/>
        </p:nvSpPr>
        <p:spPr>
          <a:xfrm>
            <a:off x="5240132" y="320197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appointment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B991B219-083B-DF4C-A76C-98DB6821A6F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4542" y="2484939"/>
            <a:ext cx="628650" cy="600075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4DE48FC7-6D60-D549-8396-BF6AD85F231B}"/>
              </a:ext>
            </a:extLst>
          </p:cNvPr>
          <p:cNvSpPr txBox="1"/>
          <p:nvPr/>
        </p:nvSpPr>
        <p:spPr>
          <a:xfrm>
            <a:off x="6401526" y="320197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attachment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C4DCA32D-6322-3D49-BC1D-5E0C0C2ACC4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9334" y="2511960"/>
            <a:ext cx="605790" cy="651510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43729B21-97B8-D34F-A0BC-435495B94543}"/>
              </a:ext>
            </a:extLst>
          </p:cNvPr>
          <p:cNvSpPr txBox="1"/>
          <p:nvPr/>
        </p:nvSpPr>
        <p:spPr>
          <a:xfrm>
            <a:off x="7562917" y="320197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attendees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B5F9AC9-9066-9A49-866C-FE0176064B07}"/>
              </a:ext>
            </a:extLst>
          </p:cNvPr>
          <p:cNvSpPr txBox="1"/>
          <p:nvPr/>
        </p:nvSpPr>
        <p:spPr>
          <a:xfrm>
            <a:off x="594560" y="438422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Auto</a:t>
            </a: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E5318DD0-BC3C-794C-880B-3D0F6A17E5C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280" y="3832951"/>
            <a:ext cx="731520" cy="37719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113160A2-5262-5142-B239-6505E0088432}"/>
              </a:ext>
            </a:extLst>
          </p:cNvPr>
          <p:cNvSpPr txBox="1"/>
          <p:nvPr/>
        </p:nvSpPr>
        <p:spPr>
          <a:xfrm>
            <a:off x="1755953" y="438422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award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176FED67-2476-EF4B-B5AB-8BDA47FC117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9253" y="3587206"/>
            <a:ext cx="537210" cy="714375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1E68D10E-15CA-9140-BF2C-9D6A33DA6BF4}"/>
              </a:ext>
            </a:extLst>
          </p:cNvPr>
          <p:cNvSpPr txBox="1"/>
          <p:nvPr/>
        </p:nvSpPr>
        <p:spPr>
          <a:xfrm>
            <a:off x="4078738" y="438422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Bank</a:t>
            </a: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2EE79803-0C1E-BE46-9AC3-3ED8818C76E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5253" y="3625884"/>
            <a:ext cx="640080" cy="68580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0B84929B-67E7-A242-B997-7580C50DB6AF}"/>
              </a:ext>
            </a:extLst>
          </p:cNvPr>
          <p:cNvSpPr txBox="1"/>
          <p:nvPr/>
        </p:nvSpPr>
        <p:spPr>
          <a:xfrm>
            <a:off x="5240132" y="4384226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benevolence</a:t>
            </a:r>
            <a:br>
              <a:rPr lang="en-US" sz="800" b="1">
                <a:solidFill>
                  <a:schemeClr val="bg1"/>
                </a:solidFill>
              </a:rPr>
            </a:br>
            <a:r>
              <a:rPr lang="en-US" sz="800" b="1">
                <a:solidFill>
                  <a:schemeClr val="bg1"/>
                </a:solidFill>
              </a:rPr>
              <a:t>support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7D79858D-BAAC-F243-AAA8-4F02F7A2D1C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9334" y="3832951"/>
            <a:ext cx="634365" cy="491490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4FF431A0-4BC0-E741-8F89-20DE43B673D0}"/>
              </a:ext>
            </a:extLst>
          </p:cNvPr>
          <p:cNvSpPr txBox="1"/>
          <p:nvPr/>
        </p:nvSpPr>
        <p:spPr>
          <a:xfrm>
            <a:off x="7550031" y="438422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business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2A98865B-278C-ED4F-AE35-DF1A72673FD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2153" y="3770086"/>
            <a:ext cx="640080" cy="531495"/>
          </a:xfrm>
          <a:prstGeom prst="rect">
            <a:avLst/>
          </a:prstGeom>
        </p:spPr>
      </p:pic>
      <p:sp>
        <p:nvSpPr>
          <p:cNvPr id="45" name="Slide Number Placeholder 5">
            <a:extLst>
              <a:ext uri="{FF2B5EF4-FFF2-40B4-BE49-F238E27FC236}">
                <a16:creationId xmlns:a16="http://schemas.microsoft.com/office/drawing/2014/main" id="{D7323589-56E6-5847-9944-68F7AB228C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>
                <a:solidFill>
                  <a:schemeClr val="bg1"/>
                </a:solidFill>
              </a:rPr>
              <a:pPr/>
              <a:t>24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3AAED8F-A47C-6249-8821-ECC4FDACDC87}"/>
              </a:ext>
            </a:extLst>
          </p:cNvPr>
          <p:cNvSpPr txBox="1"/>
          <p:nvPr/>
        </p:nvSpPr>
        <p:spPr>
          <a:xfrm>
            <a:off x="2904459" y="4384226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balance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85D2151-4441-FF41-827B-D371B05B84A8}"/>
              </a:ext>
            </a:extLst>
          </p:cNvPr>
          <p:cNvSpPr txBox="1"/>
          <p:nvPr/>
        </p:nvSpPr>
        <p:spPr>
          <a:xfrm>
            <a:off x="6376254" y="4384226"/>
            <a:ext cx="1040523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book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D42CCE-2AC0-894D-AE84-A044D98AC92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049015" y="3770085"/>
            <a:ext cx="773083" cy="5314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AA036E-5845-5749-9DE2-A0F6A1B1346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393786" y="3756751"/>
            <a:ext cx="773549" cy="53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599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DA580-DE3D-374E-ACDF-691095A37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Approved icons. Click the icon and select the “Format Picture” </a:t>
            </a:r>
            <a:br>
              <a:rPr lang="en-US"/>
            </a:br>
            <a:r>
              <a:rPr lang="en-US"/>
              <a:t>tab for additional color options. 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FDE30C9E-1099-A04D-AAB1-822B8FB22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719" y="2464965"/>
            <a:ext cx="721932" cy="574872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93D7C6F3-4AA6-DB44-BD45-D238BD181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3861" y="2570305"/>
            <a:ext cx="691515" cy="488128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3371C46F-048E-984F-961B-AF5788613D59}"/>
              </a:ext>
            </a:extLst>
          </p:cNvPr>
          <p:cNvSpPr txBox="1"/>
          <p:nvPr/>
        </p:nvSpPr>
        <p:spPr>
          <a:xfrm>
            <a:off x="2917347" y="198848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case study</a:t>
            </a: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9BFDD4EF-9F49-5245-AD89-1B574FE901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6858" y="1274424"/>
            <a:ext cx="531495" cy="697230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090C0434-0777-FB4A-8141-0CD133E40A13}"/>
              </a:ext>
            </a:extLst>
          </p:cNvPr>
          <p:cNvSpPr txBox="1"/>
          <p:nvPr/>
        </p:nvSpPr>
        <p:spPr>
          <a:xfrm>
            <a:off x="4078740" y="198848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check</a:t>
            </a: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2E6BFDB6-56B0-0146-824D-DC0D0E6F81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6293" y="1480199"/>
            <a:ext cx="565785" cy="388620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0569A4B4-5B15-B942-B6F8-A3257DD7D660}"/>
              </a:ext>
            </a:extLst>
          </p:cNvPr>
          <p:cNvSpPr txBox="1"/>
          <p:nvPr/>
        </p:nvSpPr>
        <p:spPr>
          <a:xfrm>
            <a:off x="5240134" y="198848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city</a:t>
            </a: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8C3C2DCC-5F2C-3E4F-B2B0-BD2ABBF612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4987" y="1313877"/>
            <a:ext cx="640080" cy="651510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30CA9FED-BD30-3A4D-9409-A906E10F095C}"/>
              </a:ext>
            </a:extLst>
          </p:cNvPr>
          <p:cNvSpPr txBox="1"/>
          <p:nvPr/>
        </p:nvSpPr>
        <p:spPr>
          <a:xfrm>
            <a:off x="6401525" y="198848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classroom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FBC5AE85-7E85-7D40-980C-4648F661D9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9490" y="1496757"/>
            <a:ext cx="680085" cy="468630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F2C79601-31BF-1446-91E6-590EC3B6F2E1}"/>
              </a:ext>
            </a:extLst>
          </p:cNvPr>
          <p:cNvSpPr txBox="1"/>
          <p:nvPr/>
        </p:nvSpPr>
        <p:spPr>
          <a:xfrm>
            <a:off x="7562919" y="198848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clock</a:t>
            </a:r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08FC6EF8-27AF-A74F-904A-115CFCB33E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4885" y="1336737"/>
            <a:ext cx="628650" cy="628650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DFA159E3-7991-D840-B4A6-2D69BDC939EF}"/>
              </a:ext>
            </a:extLst>
          </p:cNvPr>
          <p:cNvSpPr txBox="1"/>
          <p:nvPr/>
        </p:nvSpPr>
        <p:spPr>
          <a:xfrm>
            <a:off x="613490" y="312199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committee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9885DED-542D-4D40-8848-2AE32EF293E7}"/>
              </a:ext>
            </a:extLst>
          </p:cNvPr>
          <p:cNvSpPr txBox="1"/>
          <p:nvPr/>
        </p:nvSpPr>
        <p:spPr>
          <a:xfrm>
            <a:off x="1774881" y="312199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communication</a:t>
            </a:r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26F8C678-B6E2-AE4B-A4C7-A7043CC0DC8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847" y="2481672"/>
            <a:ext cx="628650" cy="617220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D6251FE3-48F5-7846-B2B3-33BAE24A9967}"/>
              </a:ext>
            </a:extLst>
          </p:cNvPr>
          <p:cNvSpPr txBox="1"/>
          <p:nvPr/>
        </p:nvSpPr>
        <p:spPr>
          <a:xfrm>
            <a:off x="2915443" y="311824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conversation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ED5D46D8-4FAE-F348-8FE9-58A9CFE598C4}"/>
              </a:ext>
            </a:extLst>
          </p:cNvPr>
          <p:cNvSpPr txBox="1"/>
          <p:nvPr/>
        </p:nvSpPr>
        <p:spPr>
          <a:xfrm>
            <a:off x="3880730" y="3079740"/>
            <a:ext cx="1432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cost-transformation- management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DB1B3A25-4FDE-BD45-A416-5BA8EBD038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5940" y="2491451"/>
            <a:ext cx="685800" cy="571500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8D30E1C8-5791-C548-BBF2-FBD708D66140}"/>
              </a:ext>
            </a:extLst>
          </p:cNvPr>
          <p:cNvSpPr txBox="1"/>
          <p:nvPr/>
        </p:nvSpPr>
        <p:spPr>
          <a:xfrm>
            <a:off x="5238230" y="311824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CPD</a:t>
            </a: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39D8AF43-6780-FC49-82DF-E2A6C19F6F9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1894" y="2450371"/>
            <a:ext cx="617220" cy="617220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BEB44B06-771D-5E46-97E8-F389B42F8E10}"/>
              </a:ext>
            </a:extLst>
          </p:cNvPr>
          <p:cNvSpPr txBox="1"/>
          <p:nvPr/>
        </p:nvSpPr>
        <p:spPr>
          <a:xfrm>
            <a:off x="6399621" y="311824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CPE</a:t>
            </a:r>
          </a:p>
        </p:txBody>
      </p:sp>
      <p:pic>
        <p:nvPicPr>
          <p:cNvPr id="108" name="Picture 107">
            <a:extLst>
              <a:ext uri="{FF2B5EF4-FFF2-40B4-BE49-F238E27FC236}">
                <a16:creationId xmlns:a16="http://schemas.microsoft.com/office/drawing/2014/main" id="{1F6699F9-D4C5-3A4B-9109-EEA61A03A6B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6033" y="2450371"/>
            <a:ext cx="617220" cy="617220"/>
          </a:xfrm>
          <a:prstGeom prst="rect">
            <a:avLst/>
          </a:prstGeom>
        </p:spPr>
      </p:pic>
      <p:sp>
        <p:nvSpPr>
          <p:cNvPr id="109" name="TextBox 108">
            <a:extLst>
              <a:ext uri="{FF2B5EF4-FFF2-40B4-BE49-F238E27FC236}">
                <a16:creationId xmlns:a16="http://schemas.microsoft.com/office/drawing/2014/main" id="{6B06CE3B-7F60-CF45-A5C7-DF91B90E7057}"/>
              </a:ext>
            </a:extLst>
          </p:cNvPr>
          <p:cNvSpPr txBox="1"/>
          <p:nvPr/>
        </p:nvSpPr>
        <p:spPr>
          <a:xfrm>
            <a:off x="7561015" y="311824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Credential</a:t>
            </a:r>
          </a:p>
        </p:txBody>
      </p:sp>
      <p:pic>
        <p:nvPicPr>
          <p:cNvPr id="110" name="Picture 109">
            <a:extLst>
              <a:ext uri="{FF2B5EF4-FFF2-40B4-BE49-F238E27FC236}">
                <a16:creationId xmlns:a16="http://schemas.microsoft.com/office/drawing/2014/main" id="{252A856E-783A-DE44-BE68-68A30099C3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3407" y="2411441"/>
            <a:ext cx="605790" cy="651510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9A95B545-5248-4F49-BE50-BCEAB3D691C7}"/>
              </a:ext>
            </a:extLst>
          </p:cNvPr>
          <p:cNvSpPr txBox="1"/>
          <p:nvPr/>
        </p:nvSpPr>
        <p:spPr>
          <a:xfrm>
            <a:off x="588860" y="433804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data capture</a:t>
            </a:r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9FF215D2-5858-364C-A8AE-1CD98A0E3D2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221" y="3602667"/>
            <a:ext cx="685800" cy="685800"/>
          </a:xfrm>
          <a:prstGeom prst="rect">
            <a:avLst/>
          </a:prstGeom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796243E2-EC1B-9048-B77F-177DF306BF5C}"/>
              </a:ext>
            </a:extLst>
          </p:cNvPr>
          <p:cNvSpPr txBox="1"/>
          <p:nvPr/>
        </p:nvSpPr>
        <p:spPr>
          <a:xfrm>
            <a:off x="1751018" y="433804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desktop</a:t>
            </a:r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CD55A39A-5166-4148-8EB0-F06302AA21E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233" y="3602667"/>
            <a:ext cx="720090" cy="680085"/>
          </a:xfrm>
          <a:prstGeom prst="rect">
            <a:avLst/>
          </a:prstGeom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F6B9BBE8-CB20-7B46-A247-EB93DFCFE07C}"/>
              </a:ext>
            </a:extLst>
          </p:cNvPr>
          <p:cNvSpPr txBox="1"/>
          <p:nvPr/>
        </p:nvSpPr>
        <p:spPr>
          <a:xfrm>
            <a:off x="2915442" y="433804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discounts</a:t>
            </a:r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B4A9C10B-FD16-9543-9BD0-F0D0AE7EA7D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5601" y="3612912"/>
            <a:ext cx="668655" cy="668655"/>
          </a:xfrm>
          <a:prstGeom prst="rect">
            <a:avLst/>
          </a:prstGeom>
        </p:spPr>
      </p:pic>
      <p:sp>
        <p:nvSpPr>
          <p:cNvPr id="117" name="TextBox 116">
            <a:extLst>
              <a:ext uri="{FF2B5EF4-FFF2-40B4-BE49-F238E27FC236}">
                <a16:creationId xmlns:a16="http://schemas.microsoft.com/office/drawing/2014/main" id="{377AC4EA-A9FF-5649-A13B-A176D2D5B52C}"/>
              </a:ext>
            </a:extLst>
          </p:cNvPr>
          <p:cNvSpPr txBox="1"/>
          <p:nvPr/>
        </p:nvSpPr>
        <p:spPr>
          <a:xfrm>
            <a:off x="4076836" y="433804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download</a:t>
            </a:r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D1EB1F5F-CA8A-D844-902E-338C2631305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4320" y="3639534"/>
            <a:ext cx="611505" cy="600075"/>
          </a:xfrm>
          <a:prstGeom prst="rect">
            <a:avLst/>
          </a:prstGeom>
        </p:spPr>
      </p:pic>
      <p:sp>
        <p:nvSpPr>
          <p:cNvPr id="119" name="TextBox 118">
            <a:extLst>
              <a:ext uri="{FF2B5EF4-FFF2-40B4-BE49-F238E27FC236}">
                <a16:creationId xmlns:a16="http://schemas.microsoft.com/office/drawing/2014/main" id="{4E640582-9DC9-8342-AFF5-0A5A7638F416}"/>
              </a:ext>
            </a:extLst>
          </p:cNvPr>
          <p:cNvSpPr txBox="1"/>
          <p:nvPr/>
        </p:nvSpPr>
        <p:spPr>
          <a:xfrm>
            <a:off x="5238230" y="433804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earnings</a:t>
            </a:r>
          </a:p>
        </p:txBody>
      </p:sp>
      <p:pic>
        <p:nvPicPr>
          <p:cNvPr id="120" name="Picture 119">
            <a:extLst>
              <a:ext uri="{FF2B5EF4-FFF2-40B4-BE49-F238E27FC236}">
                <a16:creationId xmlns:a16="http://schemas.microsoft.com/office/drawing/2014/main" id="{132EF60E-BA70-C447-A54B-6502CCBA494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4744" y="3764873"/>
            <a:ext cx="731520" cy="411480"/>
          </a:xfrm>
          <a:prstGeom prst="rect">
            <a:avLst/>
          </a:prstGeom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1404E90A-47BF-224C-82D0-B5C53C727F8A}"/>
              </a:ext>
            </a:extLst>
          </p:cNvPr>
          <p:cNvSpPr txBox="1"/>
          <p:nvPr/>
        </p:nvSpPr>
        <p:spPr>
          <a:xfrm>
            <a:off x="6399621" y="433804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education</a:t>
            </a:r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id="{0EAE6ED1-C9E5-624A-AF7E-2B16918B0B9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1743" y="3699150"/>
            <a:ext cx="685800" cy="520065"/>
          </a:xfrm>
          <a:prstGeom prst="rect">
            <a:avLst/>
          </a:prstGeom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1836C51A-2591-814D-BA16-99FB11E1166F}"/>
              </a:ext>
            </a:extLst>
          </p:cNvPr>
          <p:cNvSpPr txBox="1"/>
          <p:nvPr/>
        </p:nvSpPr>
        <p:spPr>
          <a:xfrm>
            <a:off x="7561015" y="433804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email</a:t>
            </a:r>
          </a:p>
        </p:txBody>
      </p:sp>
      <p:pic>
        <p:nvPicPr>
          <p:cNvPr id="126" name="Picture 125">
            <a:extLst>
              <a:ext uri="{FF2B5EF4-FFF2-40B4-BE49-F238E27FC236}">
                <a16:creationId xmlns:a16="http://schemas.microsoft.com/office/drawing/2014/main" id="{8CFB73DD-29FD-3847-AFE7-A6C544B82F2A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7961" y="3742013"/>
            <a:ext cx="674370" cy="457200"/>
          </a:xfrm>
          <a:prstGeom prst="rect">
            <a:avLst/>
          </a:prstGeom>
        </p:spPr>
      </p:pic>
      <p:sp>
        <p:nvSpPr>
          <p:cNvPr id="46" name="Slide Number Placeholder 5">
            <a:extLst>
              <a:ext uri="{FF2B5EF4-FFF2-40B4-BE49-F238E27FC236}">
                <a16:creationId xmlns:a16="http://schemas.microsoft.com/office/drawing/2014/main" id="{628F57A7-479F-774A-A8E2-1AA4D9438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>
                <a:solidFill>
                  <a:schemeClr val="bg1"/>
                </a:solidFill>
              </a:rPr>
              <a:pPr/>
              <a:t>25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8C3C48A-366C-F34F-8DEA-989F04A36B05}"/>
              </a:ext>
            </a:extLst>
          </p:cNvPr>
          <p:cNvSpPr txBox="1"/>
          <p:nvPr/>
        </p:nvSpPr>
        <p:spPr>
          <a:xfrm>
            <a:off x="594560" y="198358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calculator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A010866E-9989-0F45-A7DA-B8AD16821DE7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339" y="1340866"/>
            <a:ext cx="560070" cy="56007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6EE41A01-B117-C64E-B12A-8D118802C9C0}"/>
              </a:ext>
            </a:extLst>
          </p:cNvPr>
          <p:cNvSpPr txBox="1"/>
          <p:nvPr/>
        </p:nvSpPr>
        <p:spPr>
          <a:xfrm>
            <a:off x="1728589" y="198358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calendar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2D412AE9-E3D5-7542-B3B7-756B6CD42274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0555" y="1300861"/>
            <a:ext cx="628650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266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DA580-DE3D-374E-ACDF-691095A37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Approved icons. Click the icon and select the “Format Picture” </a:t>
            </a:r>
            <a:br>
              <a:rPr lang="en-US"/>
            </a:br>
            <a:r>
              <a:rPr lang="en-US"/>
              <a:t>tab for additional color options. 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0D3E688D-CA72-ED42-A8DA-DD6733DE0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179" y="1363631"/>
            <a:ext cx="714375" cy="604471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6FA0F02A-BC7B-F842-BA5A-55959D319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1343" y="1360587"/>
            <a:ext cx="718825" cy="608237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273BC3FA-DB37-4048-B402-40188228AFB0}"/>
              </a:ext>
            </a:extLst>
          </p:cNvPr>
          <p:cNvSpPr txBox="1"/>
          <p:nvPr/>
        </p:nvSpPr>
        <p:spPr>
          <a:xfrm>
            <a:off x="2961181" y="200576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execute</a:t>
            </a: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72E51835-3781-374B-A44A-C95DF8944E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4425" y="1269550"/>
            <a:ext cx="702945" cy="702945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C090080A-C424-E942-9EBD-438998FE26B1}"/>
              </a:ext>
            </a:extLst>
          </p:cNvPr>
          <p:cNvSpPr txBox="1"/>
          <p:nvPr/>
        </p:nvSpPr>
        <p:spPr>
          <a:xfrm>
            <a:off x="4001703" y="2005761"/>
            <a:ext cx="12822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exhibitor-resources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D4CAB14-E063-2D45-BC78-603FA2AE9FA7}"/>
              </a:ext>
            </a:extLst>
          </p:cNvPr>
          <p:cNvSpPr txBox="1"/>
          <p:nvPr/>
        </p:nvSpPr>
        <p:spPr>
          <a:xfrm>
            <a:off x="5283968" y="200576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exhibitors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4439013-279A-EE42-B927-2518C6FB742A}"/>
              </a:ext>
            </a:extLst>
          </p:cNvPr>
          <p:cNvSpPr txBox="1"/>
          <p:nvPr/>
        </p:nvSpPr>
        <p:spPr>
          <a:xfrm>
            <a:off x="6445359" y="200576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expand-reach out</a:t>
            </a: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7BDE360E-117A-D149-BBCA-ACB2D24FD3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2901" y="1269549"/>
            <a:ext cx="702945" cy="702945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135AA52B-5E5E-444B-A8F9-34DF8C80FBE7}"/>
              </a:ext>
            </a:extLst>
          </p:cNvPr>
          <p:cNvSpPr txBox="1"/>
          <p:nvPr/>
        </p:nvSpPr>
        <p:spPr>
          <a:xfrm>
            <a:off x="7606753" y="200576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eye-look-view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45D7ACA-5D01-2944-A220-ED14452EB87A}"/>
              </a:ext>
            </a:extLst>
          </p:cNvPr>
          <p:cNvSpPr txBox="1"/>
          <p:nvPr/>
        </p:nvSpPr>
        <p:spPr>
          <a:xfrm>
            <a:off x="576120" y="3149868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fail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92273CCC-0605-DD46-9012-8DCAF2E965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944" y="2503770"/>
            <a:ext cx="617220" cy="617220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7AF7CEF9-1549-7348-AD10-48D880F51ED5}"/>
              </a:ext>
            </a:extLst>
          </p:cNvPr>
          <p:cNvSpPr txBox="1"/>
          <p:nvPr/>
        </p:nvSpPr>
        <p:spPr>
          <a:xfrm>
            <a:off x="1790681" y="3149868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file folder</a:t>
            </a: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A0CB9BB9-9ABC-DE4C-909E-94CCE7377D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2194" y="2589653"/>
            <a:ext cx="657225" cy="520065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4B8CBFE6-EECC-3841-811C-51EA4ACCAFEF}"/>
              </a:ext>
            </a:extLst>
          </p:cNvPr>
          <p:cNvSpPr txBox="1"/>
          <p:nvPr/>
        </p:nvSpPr>
        <p:spPr>
          <a:xfrm>
            <a:off x="2967389" y="315044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finance-currency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39D2B4A-1CCC-DE47-8C47-9C5B5A7B6C5B}"/>
              </a:ext>
            </a:extLst>
          </p:cNvPr>
          <p:cNvSpPr txBox="1"/>
          <p:nvPr/>
        </p:nvSpPr>
        <p:spPr>
          <a:xfrm>
            <a:off x="4128782" y="315044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focus</a:t>
            </a:r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id="{BF20C10D-8C17-9B4E-B259-D56837432F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432" y="2413782"/>
            <a:ext cx="702945" cy="702945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8A3481E9-C42E-DF46-ACC0-2B57B5DA44F2}"/>
              </a:ext>
            </a:extLst>
          </p:cNvPr>
          <p:cNvSpPr txBox="1"/>
          <p:nvPr/>
        </p:nvSpPr>
        <p:spPr>
          <a:xfrm>
            <a:off x="6407099" y="315044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game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DDE7E898-4D29-3546-965C-03DAD5807A5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1471" y="2429480"/>
            <a:ext cx="714375" cy="702945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F2503590-0A9F-2645-8B41-20475F0C7B2D}"/>
              </a:ext>
            </a:extLst>
          </p:cNvPr>
          <p:cNvSpPr txBox="1"/>
          <p:nvPr/>
        </p:nvSpPr>
        <p:spPr>
          <a:xfrm>
            <a:off x="7568490" y="315044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gender-female</a:t>
            </a: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D8BECEE2-2210-7B4C-B717-3B21A0D6AE2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2292" y="2477460"/>
            <a:ext cx="274320" cy="651510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60EBDEF4-FFD8-644F-8F73-5106B71FF8EE}"/>
              </a:ext>
            </a:extLst>
          </p:cNvPr>
          <p:cNvSpPr txBox="1"/>
          <p:nvPr/>
        </p:nvSpPr>
        <p:spPr>
          <a:xfrm>
            <a:off x="576120" y="429455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gender-male</a:t>
            </a:r>
          </a:p>
        </p:txBody>
      </p:sp>
      <p:pic>
        <p:nvPicPr>
          <p:cNvPr id="108" name="Picture 107">
            <a:extLst>
              <a:ext uri="{FF2B5EF4-FFF2-40B4-BE49-F238E27FC236}">
                <a16:creationId xmlns:a16="http://schemas.microsoft.com/office/drawing/2014/main" id="{9DE05C7F-6215-2F49-8FAA-C1DE044A0AF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441" y="3621567"/>
            <a:ext cx="274320" cy="651510"/>
          </a:xfrm>
          <a:prstGeom prst="rect">
            <a:avLst/>
          </a:prstGeom>
        </p:spPr>
      </p:pic>
      <p:sp>
        <p:nvSpPr>
          <p:cNvPr id="109" name="TextBox 108">
            <a:extLst>
              <a:ext uri="{FF2B5EF4-FFF2-40B4-BE49-F238E27FC236}">
                <a16:creationId xmlns:a16="http://schemas.microsoft.com/office/drawing/2014/main" id="{91D2FEAB-49CC-AF40-AE02-0AB4D8DF6535}"/>
              </a:ext>
            </a:extLst>
          </p:cNvPr>
          <p:cNvSpPr txBox="1"/>
          <p:nvPr/>
        </p:nvSpPr>
        <p:spPr>
          <a:xfrm>
            <a:off x="1737514" y="429455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genders</a:t>
            </a:r>
          </a:p>
        </p:txBody>
      </p:sp>
      <p:pic>
        <p:nvPicPr>
          <p:cNvPr id="110" name="Picture 109">
            <a:extLst>
              <a:ext uri="{FF2B5EF4-FFF2-40B4-BE49-F238E27FC236}">
                <a16:creationId xmlns:a16="http://schemas.microsoft.com/office/drawing/2014/main" id="{0DDE06FA-1A1C-714B-9983-339BE8B30F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0752" y="3617197"/>
            <a:ext cx="702945" cy="651510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4610CE9F-467D-7541-BFE9-A2BA04E4706F}"/>
              </a:ext>
            </a:extLst>
          </p:cNvPr>
          <p:cNvSpPr txBox="1"/>
          <p:nvPr/>
        </p:nvSpPr>
        <p:spPr>
          <a:xfrm>
            <a:off x="2955509" y="429455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globe-world</a:t>
            </a:r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616E3261-4BD4-1A45-9494-E2CA8E4C338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8906" y="3643614"/>
            <a:ext cx="617220" cy="617220"/>
          </a:xfrm>
          <a:prstGeom prst="rect">
            <a:avLst/>
          </a:prstGeom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A8EEE7FE-5996-5247-A1CF-B248892AD6BF}"/>
              </a:ext>
            </a:extLst>
          </p:cNvPr>
          <p:cNvSpPr txBox="1"/>
          <p:nvPr/>
        </p:nvSpPr>
        <p:spPr>
          <a:xfrm>
            <a:off x="4141292" y="429455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GMAP-principles</a:t>
            </a:r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0A611CD1-07AE-DB4E-9305-ED72093B974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2938" y="3795162"/>
            <a:ext cx="697230" cy="468630"/>
          </a:xfrm>
          <a:prstGeom prst="rect">
            <a:avLst/>
          </a:prstGeom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C699656A-EF30-9A43-813E-DB19312145C3}"/>
              </a:ext>
            </a:extLst>
          </p:cNvPr>
          <p:cNvSpPr txBox="1"/>
          <p:nvPr/>
        </p:nvSpPr>
        <p:spPr>
          <a:xfrm>
            <a:off x="5302685" y="429455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golf</a:t>
            </a:r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1972AA1C-1781-9D46-B7CF-DBF3EE33372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1162" y="3625897"/>
            <a:ext cx="668655" cy="668655"/>
          </a:xfrm>
          <a:prstGeom prst="rect">
            <a:avLst/>
          </a:prstGeom>
        </p:spPr>
      </p:pic>
      <p:sp>
        <p:nvSpPr>
          <p:cNvPr id="117" name="TextBox 116">
            <a:extLst>
              <a:ext uri="{FF2B5EF4-FFF2-40B4-BE49-F238E27FC236}">
                <a16:creationId xmlns:a16="http://schemas.microsoft.com/office/drawing/2014/main" id="{D488EF6B-A20C-3C4D-9A65-1DAD69EC186A}"/>
              </a:ext>
            </a:extLst>
          </p:cNvPr>
          <p:cNvSpPr txBox="1"/>
          <p:nvPr/>
        </p:nvSpPr>
        <p:spPr>
          <a:xfrm>
            <a:off x="6464079" y="429455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government</a:t>
            </a:r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8AB8D02B-46C6-9240-900B-6A29C08726C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4452" y="3613043"/>
            <a:ext cx="634365" cy="651510"/>
          </a:xfrm>
          <a:prstGeom prst="rect">
            <a:avLst/>
          </a:prstGeom>
        </p:spPr>
      </p:pic>
      <p:sp>
        <p:nvSpPr>
          <p:cNvPr id="119" name="TextBox 118">
            <a:extLst>
              <a:ext uri="{FF2B5EF4-FFF2-40B4-BE49-F238E27FC236}">
                <a16:creationId xmlns:a16="http://schemas.microsoft.com/office/drawing/2014/main" id="{709C9510-4318-C740-AC2D-03449762FFB8}"/>
              </a:ext>
            </a:extLst>
          </p:cNvPr>
          <p:cNvSpPr txBox="1"/>
          <p:nvPr/>
        </p:nvSpPr>
        <p:spPr>
          <a:xfrm>
            <a:off x="7625470" y="429455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group</a:t>
            </a:r>
          </a:p>
        </p:txBody>
      </p:sp>
      <p:pic>
        <p:nvPicPr>
          <p:cNvPr id="120" name="Picture 119">
            <a:extLst>
              <a:ext uri="{FF2B5EF4-FFF2-40B4-BE49-F238E27FC236}">
                <a16:creationId xmlns:a16="http://schemas.microsoft.com/office/drawing/2014/main" id="{551602AF-ED4C-6E43-BD92-8E6DD667995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164" y="3643042"/>
            <a:ext cx="548640" cy="651510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6F9EB9C9-9A58-494B-AC22-5CED64C6104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2523" y="2520053"/>
            <a:ext cx="565594" cy="565594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AF303928-C816-6642-8E15-DB16D138223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4484" y="1466717"/>
            <a:ext cx="571500" cy="422910"/>
          </a:xfrm>
          <a:prstGeom prst="rect">
            <a:avLst/>
          </a:prstGeom>
        </p:spPr>
      </p:pic>
      <p:sp>
        <p:nvSpPr>
          <p:cNvPr id="46" name="Slide Number Placeholder 5">
            <a:extLst>
              <a:ext uri="{FF2B5EF4-FFF2-40B4-BE49-F238E27FC236}">
                <a16:creationId xmlns:a16="http://schemas.microsoft.com/office/drawing/2014/main" id="{9AEE2D3B-4899-D64F-BB68-FC318FD01B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>
                <a:solidFill>
                  <a:schemeClr val="bg1"/>
                </a:solidFill>
              </a:rPr>
              <a:pPr/>
              <a:t>26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0981906-E7D0-394C-B309-A786ED441FBB}"/>
              </a:ext>
            </a:extLst>
          </p:cNvPr>
          <p:cNvSpPr txBox="1"/>
          <p:nvPr/>
        </p:nvSpPr>
        <p:spPr>
          <a:xfrm>
            <a:off x="639452" y="201438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email-attachment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973A201A-61C3-3E48-BFBC-65A10BEF8A0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554" y="1249908"/>
            <a:ext cx="674370" cy="65151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2998A8D3-B544-C34A-922C-F42D17C0DD9D}"/>
              </a:ext>
            </a:extLst>
          </p:cNvPr>
          <p:cNvSpPr txBox="1"/>
          <p:nvPr/>
        </p:nvSpPr>
        <p:spPr>
          <a:xfrm>
            <a:off x="1800316" y="2003158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excel doc-spreadsheet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52018246-5F3B-A54F-81C2-57D2E4102491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3162" y="1421128"/>
            <a:ext cx="611505" cy="485775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D5EEC4CA-C290-1348-BF5E-52CF96D41970}"/>
              </a:ext>
            </a:extLst>
          </p:cNvPr>
          <p:cNvSpPr txBox="1"/>
          <p:nvPr/>
        </p:nvSpPr>
        <p:spPr>
          <a:xfrm>
            <a:off x="5295104" y="315044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future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B3B206-F174-8B46-BB0E-3D69C191A7C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521978" y="2515417"/>
            <a:ext cx="6350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64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DA580-DE3D-374E-ACDF-691095A37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168" y="365760"/>
            <a:ext cx="8199664" cy="589837"/>
          </a:xfrm>
        </p:spPr>
        <p:txBody>
          <a:bodyPr/>
          <a:lstStyle/>
          <a:p>
            <a:r>
              <a:rPr lang="en-US"/>
              <a:t>Approved icons. Click the icon and select the “Format Picture” </a:t>
            </a:r>
            <a:br>
              <a:rPr lang="en-US"/>
            </a:br>
            <a:r>
              <a:rPr lang="en-US"/>
              <a:t>tab for additional color options. 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933C3219-C311-AD46-BB03-65542A056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1935" y="1410879"/>
            <a:ext cx="702695" cy="517077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48B5A89A-31BF-1141-AC44-FA21D60BA92E}"/>
              </a:ext>
            </a:extLst>
          </p:cNvPr>
          <p:cNvSpPr txBox="1"/>
          <p:nvPr/>
        </p:nvSpPr>
        <p:spPr>
          <a:xfrm>
            <a:off x="4078738" y="200654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hotel</a:t>
            </a: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F227110D-BD25-9D4E-A98C-7C31B3696E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8300" y="1308494"/>
            <a:ext cx="411480" cy="657225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95B1055A-6797-714B-B222-3CBE0621BADA}"/>
              </a:ext>
            </a:extLst>
          </p:cNvPr>
          <p:cNvSpPr txBox="1"/>
          <p:nvPr/>
        </p:nvSpPr>
        <p:spPr>
          <a:xfrm>
            <a:off x="5240131" y="200654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hotness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9F41E992-08E8-1845-8F09-D4F67DECBF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4803" y="1272377"/>
            <a:ext cx="491490" cy="685800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9DB63ACB-D9E0-984A-A984-8E8B1AF76FE3}"/>
              </a:ext>
            </a:extLst>
          </p:cNvPr>
          <p:cNvSpPr txBox="1"/>
          <p:nvPr/>
        </p:nvSpPr>
        <p:spPr>
          <a:xfrm>
            <a:off x="6401525" y="200654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idea</a:t>
            </a:r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C411A832-4C9E-AA4A-9D03-6A043FC293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6184" y="1283505"/>
            <a:ext cx="434340" cy="680085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82D46890-D688-984D-8AEC-598FAE48CCF5}"/>
              </a:ext>
            </a:extLst>
          </p:cNvPr>
          <p:cNvSpPr txBox="1"/>
          <p:nvPr/>
        </p:nvSpPr>
        <p:spPr>
          <a:xfrm>
            <a:off x="7562916" y="200654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identification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3C9C5DD-0678-BF4B-8BBB-AA23FC393C5A}"/>
              </a:ext>
            </a:extLst>
          </p:cNvPr>
          <p:cNvSpPr txBox="1"/>
          <p:nvPr/>
        </p:nvSpPr>
        <p:spPr>
          <a:xfrm>
            <a:off x="558925" y="320325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impact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287BA446-FEBD-5144-920F-B5DB7E322F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422" y="2463247"/>
            <a:ext cx="720090" cy="691515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54EE8046-6959-F842-BE77-0E4CBAC6CFD6}"/>
              </a:ext>
            </a:extLst>
          </p:cNvPr>
          <p:cNvSpPr txBox="1"/>
          <p:nvPr/>
        </p:nvSpPr>
        <p:spPr>
          <a:xfrm>
            <a:off x="1720319" y="320325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increase</a:t>
            </a:r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AB6DC38C-92C8-9C43-BCDC-490443B944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1814" y="2392391"/>
            <a:ext cx="771525" cy="725805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2580FDA7-9434-1041-8052-1CA47040E2BF}"/>
              </a:ext>
            </a:extLst>
          </p:cNvPr>
          <p:cNvSpPr txBox="1"/>
          <p:nvPr/>
        </p:nvSpPr>
        <p:spPr>
          <a:xfrm>
            <a:off x="2947798" y="320325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instant-message</a:t>
            </a:r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13462F39-4B7D-F945-82D9-7299324A46E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3870" y="2652037"/>
            <a:ext cx="731520" cy="451485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34EAA14A-59D6-604F-B8A2-0B68E7F86189}"/>
              </a:ext>
            </a:extLst>
          </p:cNvPr>
          <p:cNvSpPr txBox="1"/>
          <p:nvPr/>
        </p:nvSpPr>
        <p:spPr>
          <a:xfrm>
            <a:off x="4083255" y="320325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insurance</a:t>
            </a:r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id="{04F966F9-4A01-F14C-AE37-6861C2016E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133" y="2467137"/>
            <a:ext cx="662940" cy="725805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E25D3663-AFA8-A240-AADA-CD4C5B8CC9BF}"/>
              </a:ext>
            </a:extLst>
          </p:cNvPr>
          <p:cNvSpPr txBox="1"/>
          <p:nvPr/>
        </p:nvSpPr>
        <p:spPr>
          <a:xfrm>
            <a:off x="5244648" y="3164750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interactive-exercise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039B36F2-EE67-4C4C-BF0C-593AEF3FCCF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2697" y="2467137"/>
            <a:ext cx="457200" cy="702945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6E367D2B-CF21-2444-AA31-2AA053FE01CB}"/>
              </a:ext>
            </a:extLst>
          </p:cNvPr>
          <p:cNvSpPr txBox="1"/>
          <p:nvPr/>
        </p:nvSpPr>
        <p:spPr>
          <a:xfrm>
            <a:off x="6406042" y="320325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internal-audit</a:t>
            </a: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E4E5720F-D1BC-4749-A547-82BBC203048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0413" y="2651908"/>
            <a:ext cx="697230" cy="514350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CABB8D33-944A-BA4A-B5DE-A427BA7FB26F}"/>
              </a:ext>
            </a:extLst>
          </p:cNvPr>
          <p:cNvSpPr txBox="1"/>
          <p:nvPr/>
        </p:nvSpPr>
        <p:spPr>
          <a:xfrm>
            <a:off x="7567433" y="320325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joint-merge</a:t>
            </a:r>
          </a:p>
        </p:txBody>
      </p:sp>
      <p:pic>
        <p:nvPicPr>
          <p:cNvPr id="108" name="Picture 107">
            <a:extLst>
              <a:ext uri="{FF2B5EF4-FFF2-40B4-BE49-F238E27FC236}">
                <a16:creationId xmlns:a16="http://schemas.microsoft.com/office/drawing/2014/main" id="{5EBA87C3-18CA-C944-BAEA-F15067328CB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6714" y="2531893"/>
            <a:ext cx="702945" cy="634365"/>
          </a:xfrm>
          <a:prstGeom prst="rect">
            <a:avLst/>
          </a:prstGeom>
        </p:spPr>
      </p:pic>
      <p:sp>
        <p:nvSpPr>
          <p:cNvPr id="109" name="TextBox 108">
            <a:extLst>
              <a:ext uri="{FF2B5EF4-FFF2-40B4-BE49-F238E27FC236}">
                <a16:creationId xmlns:a16="http://schemas.microsoft.com/office/drawing/2014/main" id="{5CACD738-86A4-E942-9CFF-A8EFDE4DF348}"/>
              </a:ext>
            </a:extLst>
          </p:cNvPr>
          <p:cNvSpPr txBox="1"/>
          <p:nvPr/>
        </p:nvSpPr>
        <p:spPr>
          <a:xfrm>
            <a:off x="600097" y="436565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justice</a:t>
            </a:r>
          </a:p>
        </p:txBody>
      </p:sp>
      <p:pic>
        <p:nvPicPr>
          <p:cNvPr id="110" name="Picture 109">
            <a:extLst>
              <a:ext uri="{FF2B5EF4-FFF2-40B4-BE49-F238E27FC236}">
                <a16:creationId xmlns:a16="http://schemas.microsoft.com/office/drawing/2014/main" id="{B9C71947-15B7-4748-B9DA-A9876C1D0B9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379" y="3808770"/>
            <a:ext cx="662940" cy="514350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4D50E96D-836F-5C48-888D-F945343C0792}"/>
              </a:ext>
            </a:extLst>
          </p:cNvPr>
          <p:cNvSpPr txBox="1"/>
          <p:nvPr/>
        </p:nvSpPr>
        <p:spPr>
          <a:xfrm>
            <a:off x="1761491" y="436565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laptop</a:t>
            </a:r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F7B8F3AC-7369-A04A-B014-12ED459864C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299" y="3871635"/>
            <a:ext cx="731520" cy="451485"/>
          </a:xfrm>
          <a:prstGeom prst="rect">
            <a:avLst/>
          </a:prstGeom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8F24003F-3695-B842-BF3D-704B40EF897F}"/>
              </a:ext>
            </a:extLst>
          </p:cNvPr>
          <p:cNvSpPr txBox="1"/>
          <p:nvPr/>
        </p:nvSpPr>
        <p:spPr>
          <a:xfrm>
            <a:off x="2922882" y="436565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large firm</a:t>
            </a:r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4D784635-577E-E742-B070-C680A6A53F8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7374" y="3705900"/>
            <a:ext cx="617220" cy="617220"/>
          </a:xfrm>
          <a:prstGeom prst="rect">
            <a:avLst/>
          </a:prstGeom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696888D5-3B1D-194F-9046-C7120D6324D0}"/>
              </a:ext>
            </a:extLst>
          </p:cNvPr>
          <p:cNvSpPr txBox="1"/>
          <p:nvPr/>
        </p:nvSpPr>
        <p:spPr>
          <a:xfrm>
            <a:off x="4013617" y="436032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lifestyle</a:t>
            </a:r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33C17296-78B0-674B-BA86-847EB6434B2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133" y="3608745"/>
            <a:ext cx="537210" cy="714375"/>
          </a:xfrm>
          <a:prstGeom prst="rect">
            <a:avLst/>
          </a:prstGeom>
        </p:spPr>
      </p:pic>
      <p:sp>
        <p:nvSpPr>
          <p:cNvPr id="117" name="TextBox 116">
            <a:extLst>
              <a:ext uri="{FF2B5EF4-FFF2-40B4-BE49-F238E27FC236}">
                <a16:creationId xmlns:a16="http://schemas.microsoft.com/office/drawing/2014/main" id="{4A8A29C6-AE03-9E4C-8F8F-C3B9BBA0DFA6}"/>
              </a:ext>
            </a:extLst>
          </p:cNvPr>
          <p:cNvSpPr txBox="1"/>
          <p:nvPr/>
        </p:nvSpPr>
        <p:spPr>
          <a:xfrm>
            <a:off x="5175010" y="436032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link</a:t>
            </a:r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B0775D02-BD00-B845-BCBD-ECA7361423E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3486" y="3705900"/>
            <a:ext cx="617220" cy="617220"/>
          </a:xfrm>
          <a:prstGeom prst="rect">
            <a:avLst/>
          </a:prstGeom>
        </p:spPr>
      </p:pic>
      <p:sp>
        <p:nvSpPr>
          <p:cNvPr id="119" name="TextBox 118">
            <a:extLst>
              <a:ext uri="{FF2B5EF4-FFF2-40B4-BE49-F238E27FC236}">
                <a16:creationId xmlns:a16="http://schemas.microsoft.com/office/drawing/2014/main" id="{7FF55122-2C66-F74B-A172-076D8ED5A8B5}"/>
              </a:ext>
            </a:extLst>
          </p:cNvPr>
          <p:cNvSpPr txBox="1"/>
          <p:nvPr/>
        </p:nvSpPr>
        <p:spPr>
          <a:xfrm>
            <a:off x="6336404" y="436032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lock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419B89BA-D320-4F40-8AF2-21FC214775E2}"/>
              </a:ext>
            </a:extLst>
          </p:cNvPr>
          <p:cNvSpPr txBox="1"/>
          <p:nvPr/>
        </p:nvSpPr>
        <p:spPr>
          <a:xfrm>
            <a:off x="7497795" y="436032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magnet</a:t>
            </a:r>
          </a:p>
        </p:txBody>
      </p:sp>
      <p:pic>
        <p:nvPicPr>
          <p:cNvPr id="121" name="Picture 120">
            <a:extLst>
              <a:ext uri="{FF2B5EF4-FFF2-40B4-BE49-F238E27FC236}">
                <a16:creationId xmlns:a16="http://schemas.microsoft.com/office/drawing/2014/main" id="{1875BC9D-8611-F846-91A5-DBA4C22F90B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3955" y="3751620"/>
            <a:ext cx="514350" cy="571500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3D1C3F86-A559-FC49-BCDA-22BC4EDC888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5371" y="3666409"/>
            <a:ext cx="399131" cy="656710"/>
          </a:xfrm>
          <a:prstGeom prst="rect">
            <a:avLst/>
          </a:prstGeom>
        </p:spPr>
      </p:pic>
      <p:sp>
        <p:nvSpPr>
          <p:cNvPr id="46" name="Slide Number Placeholder 5">
            <a:extLst>
              <a:ext uri="{FF2B5EF4-FFF2-40B4-BE49-F238E27FC236}">
                <a16:creationId xmlns:a16="http://schemas.microsoft.com/office/drawing/2014/main" id="{847E1FE0-06D7-7341-85A9-3EBA96DA7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>
                <a:solidFill>
                  <a:schemeClr val="bg1"/>
                </a:solidFill>
              </a:rPr>
              <a:pPr/>
              <a:t>27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28E6B79-DB96-1B42-AE6D-7AF6B83E45BE}"/>
              </a:ext>
            </a:extLst>
          </p:cNvPr>
          <p:cNvSpPr txBox="1"/>
          <p:nvPr/>
        </p:nvSpPr>
        <p:spPr>
          <a:xfrm>
            <a:off x="595684" y="200713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growth metaphor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5ECAAAAA-B38E-A54A-BB92-6400C461D67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035" y="1307963"/>
            <a:ext cx="485775" cy="66294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0423F3B9-A6CA-7047-BCFA-2A67B7D2DF63}"/>
              </a:ext>
            </a:extLst>
          </p:cNvPr>
          <p:cNvSpPr txBox="1"/>
          <p:nvPr/>
        </p:nvSpPr>
        <p:spPr>
          <a:xfrm>
            <a:off x="1757078" y="200713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heart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FF972AC2-B968-E448-A1FD-E31CFCD4C61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0320" y="1450838"/>
            <a:ext cx="622935" cy="520065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DFD54274-4A72-0946-A8F7-7919A84277A8}"/>
              </a:ext>
            </a:extLst>
          </p:cNvPr>
          <p:cNvSpPr txBox="1"/>
          <p:nvPr/>
        </p:nvSpPr>
        <p:spPr>
          <a:xfrm>
            <a:off x="2918469" y="200713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hotel-info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793DFB6B-D12D-7D4F-9D50-214B4E87D81A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9991" y="1308494"/>
            <a:ext cx="497205" cy="66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202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DA580-DE3D-374E-ACDF-691095A37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Approved icons. Click the icon and select the “Format Picture” </a:t>
            </a:r>
            <a:br>
              <a:rPr lang="en-US"/>
            </a:br>
            <a:r>
              <a:rPr lang="en-US"/>
              <a:t>tab for additional color options. 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E82A7737-AFD8-E94D-8323-1310A660B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66" y="3722402"/>
            <a:ext cx="624625" cy="529573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91DAE7D9-9223-1848-8283-27675A6D9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417" y="3729450"/>
            <a:ext cx="512365" cy="512365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38C06FA7-04DB-2A4D-9842-56B02F7B8D13}"/>
              </a:ext>
            </a:extLst>
          </p:cNvPr>
          <p:cNvSpPr txBox="1"/>
          <p:nvPr/>
        </p:nvSpPr>
        <p:spPr>
          <a:xfrm>
            <a:off x="4078738" y="196164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microphone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EB77F42-98C5-C84C-9871-2693D412762D}"/>
              </a:ext>
            </a:extLst>
          </p:cNvPr>
          <p:cNvSpPr txBox="1"/>
          <p:nvPr/>
        </p:nvSpPr>
        <p:spPr>
          <a:xfrm>
            <a:off x="5240131" y="196164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mobile-phone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F5BB7688-72BA-DB45-A61D-3E4E748B49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3724" y="1245558"/>
            <a:ext cx="388620" cy="697230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D3EE4658-8DF0-9340-982E-66F8EDF9E579}"/>
              </a:ext>
            </a:extLst>
          </p:cNvPr>
          <p:cNvSpPr txBox="1"/>
          <p:nvPr/>
        </p:nvSpPr>
        <p:spPr>
          <a:xfrm>
            <a:off x="1698816" y="318242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mouse</a:t>
            </a:r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DEC30E86-29AB-EE49-8B2C-ACFC6C3458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2357" y="2395749"/>
            <a:ext cx="691515" cy="782955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BAC7A45A-9040-4949-9D09-62EEE3024664}"/>
              </a:ext>
            </a:extLst>
          </p:cNvPr>
          <p:cNvSpPr txBox="1"/>
          <p:nvPr/>
        </p:nvSpPr>
        <p:spPr>
          <a:xfrm>
            <a:off x="2849996" y="318242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network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7A05892C-229E-5244-AA81-510A465C71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506" y="2516099"/>
            <a:ext cx="662940" cy="668655"/>
          </a:xfrm>
          <a:prstGeom prst="rect">
            <a:avLst/>
          </a:prstGeom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4087022F-64FE-354A-B791-45D53B21F567}"/>
              </a:ext>
            </a:extLst>
          </p:cNvPr>
          <p:cNvSpPr txBox="1"/>
          <p:nvPr/>
        </p:nvSpPr>
        <p:spPr>
          <a:xfrm>
            <a:off x="3997593" y="318242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no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8F6D8C93-E657-1746-91B7-21A025DE3C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8392" y="2547590"/>
            <a:ext cx="617220" cy="611505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4019822F-84BA-9649-94A3-9AA0136B33C5}"/>
              </a:ext>
            </a:extLst>
          </p:cNvPr>
          <p:cNvSpPr txBox="1"/>
          <p:nvPr/>
        </p:nvSpPr>
        <p:spPr>
          <a:xfrm>
            <a:off x="5197600" y="318242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note</a:t>
            </a: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12800F82-A885-D445-AF8B-AB11888A9AB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2402" y="2461865"/>
            <a:ext cx="531495" cy="697230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ECE14960-D857-A04E-AE4E-694A3D774AFF}"/>
              </a:ext>
            </a:extLst>
          </p:cNvPr>
          <p:cNvSpPr txBox="1"/>
          <p:nvPr/>
        </p:nvSpPr>
        <p:spPr>
          <a:xfrm>
            <a:off x="6476647" y="318242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pass</a:t>
            </a:r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CDD79351-0DD9-D14D-BB29-FEA8DE431DE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7624" y="2520334"/>
            <a:ext cx="617220" cy="617220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341130EB-A1EC-6B49-8AC2-34DC7BA550C4}"/>
              </a:ext>
            </a:extLst>
          </p:cNvPr>
          <p:cNvSpPr txBox="1"/>
          <p:nvPr/>
        </p:nvSpPr>
        <p:spPr>
          <a:xfrm>
            <a:off x="7606636" y="3178240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pavilion</a:t>
            </a:r>
          </a:p>
        </p:txBody>
      </p:sp>
      <p:pic>
        <p:nvPicPr>
          <p:cNvPr id="103" name="Picture 102">
            <a:extLst>
              <a:ext uri="{FF2B5EF4-FFF2-40B4-BE49-F238E27FC236}">
                <a16:creationId xmlns:a16="http://schemas.microsoft.com/office/drawing/2014/main" id="{92E33A2E-B315-5F43-85B1-B9B15A80240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4350" y="2541222"/>
            <a:ext cx="651510" cy="605790"/>
          </a:xfrm>
          <a:prstGeom prst="rect">
            <a:avLst/>
          </a:prstGeom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E9B4DF49-7744-694E-8AB8-2F543364C5D0}"/>
              </a:ext>
            </a:extLst>
          </p:cNvPr>
          <p:cNvSpPr txBox="1"/>
          <p:nvPr/>
        </p:nvSpPr>
        <p:spPr>
          <a:xfrm>
            <a:off x="530022" y="429607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people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FEF76AB-D179-1D4E-967E-18FF48C6A696}"/>
              </a:ext>
            </a:extLst>
          </p:cNvPr>
          <p:cNvSpPr txBox="1"/>
          <p:nvPr/>
        </p:nvSpPr>
        <p:spPr>
          <a:xfrm>
            <a:off x="1691416" y="429607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performance</a:t>
            </a: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0F64A3CA-2677-014A-BD98-654491F72A3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2107" y="3852885"/>
            <a:ext cx="617220" cy="348615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51A3234D-0837-934D-80B5-EE5EBBD33672}"/>
              </a:ext>
            </a:extLst>
          </p:cNvPr>
          <p:cNvSpPr txBox="1"/>
          <p:nvPr/>
        </p:nvSpPr>
        <p:spPr>
          <a:xfrm>
            <a:off x="2852807" y="429607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person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39620A1D-F2B1-064F-822D-85B78345FB0C}"/>
              </a:ext>
            </a:extLst>
          </p:cNvPr>
          <p:cNvSpPr txBox="1"/>
          <p:nvPr/>
        </p:nvSpPr>
        <p:spPr>
          <a:xfrm>
            <a:off x="4014201" y="4252760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PFP Credential Icons-estate</a:t>
            </a:r>
          </a:p>
        </p:txBody>
      </p:sp>
      <p:pic>
        <p:nvPicPr>
          <p:cNvPr id="109" name="Picture 108">
            <a:extLst>
              <a:ext uri="{FF2B5EF4-FFF2-40B4-BE49-F238E27FC236}">
                <a16:creationId xmlns:a16="http://schemas.microsoft.com/office/drawing/2014/main" id="{1F04B748-582A-5444-A3F4-E3D6428E0CC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7597" y="3653943"/>
            <a:ext cx="680085" cy="577215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16163716-97D3-2E44-87F2-04BEA0D04CA2}"/>
              </a:ext>
            </a:extLst>
          </p:cNvPr>
          <p:cNvSpPr txBox="1"/>
          <p:nvPr/>
        </p:nvSpPr>
        <p:spPr>
          <a:xfrm>
            <a:off x="5183147" y="4252760"/>
            <a:ext cx="1236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PFP Credential </a:t>
            </a:r>
            <a:br>
              <a:rPr lang="en-US" sz="800" b="1">
                <a:solidFill>
                  <a:schemeClr val="bg1"/>
                </a:solidFill>
              </a:rPr>
            </a:br>
            <a:r>
              <a:rPr lang="en-US" sz="800" b="1">
                <a:solidFill>
                  <a:schemeClr val="bg1"/>
                </a:solidFill>
              </a:rPr>
              <a:t>Icons-insurance risk</a:t>
            </a:r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863D7E93-DD17-3B4F-A8E5-18596F14BA5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1151" y="3551073"/>
            <a:ext cx="617220" cy="680085"/>
          </a:xfrm>
          <a:prstGeom prst="rect">
            <a:avLst/>
          </a:prstGeom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id="{5A1681CD-927E-A24C-B5C2-4E570F5F6DB1}"/>
              </a:ext>
            </a:extLst>
          </p:cNvPr>
          <p:cNvSpPr txBox="1"/>
          <p:nvPr/>
        </p:nvSpPr>
        <p:spPr>
          <a:xfrm>
            <a:off x="6410307" y="4252760"/>
            <a:ext cx="1231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PFP Credential </a:t>
            </a:r>
            <a:br>
              <a:rPr lang="en-US" sz="800" b="1">
                <a:solidFill>
                  <a:schemeClr val="bg1"/>
                </a:solidFill>
              </a:rPr>
            </a:br>
            <a:r>
              <a:rPr lang="en-US" sz="800" b="1">
                <a:solidFill>
                  <a:schemeClr val="bg1"/>
                </a:solidFill>
              </a:rPr>
              <a:t>Icons-investment</a:t>
            </a:r>
          </a:p>
        </p:txBody>
      </p:sp>
      <p:pic>
        <p:nvPicPr>
          <p:cNvPr id="113" name="Picture 112">
            <a:extLst>
              <a:ext uri="{FF2B5EF4-FFF2-40B4-BE49-F238E27FC236}">
                <a16:creationId xmlns:a16="http://schemas.microsoft.com/office/drawing/2014/main" id="{B360B4C7-3003-3045-AD0C-090F2F83C9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7297" y="3551073"/>
            <a:ext cx="485775" cy="662940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223E8784-62AB-6841-A78D-FE5EB627FEF5}"/>
              </a:ext>
            </a:extLst>
          </p:cNvPr>
          <p:cNvSpPr txBox="1"/>
          <p:nvPr/>
        </p:nvSpPr>
        <p:spPr>
          <a:xfrm>
            <a:off x="7456976" y="4258875"/>
            <a:ext cx="1282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PFP Credential </a:t>
            </a:r>
            <a:br>
              <a:rPr lang="en-US" sz="800" b="1">
                <a:solidFill>
                  <a:schemeClr val="bg1"/>
                </a:solidFill>
              </a:rPr>
            </a:br>
            <a:r>
              <a:rPr lang="en-US" sz="800" b="1">
                <a:solidFill>
                  <a:schemeClr val="bg1"/>
                </a:solidFill>
              </a:rPr>
              <a:t>Icons-PFP practical</a:t>
            </a:r>
          </a:p>
        </p:txBody>
      </p:sp>
      <p:pic>
        <p:nvPicPr>
          <p:cNvPr id="115" name="Picture 114">
            <a:extLst>
              <a:ext uri="{FF2B5EF4-FFF2-40B4-BE49-F238E27FC236}">
                <a16:creationId xmlns:a16="http://schemas.microsoft.com/office/drawing/2014/main" id="{54FC05B2-D0FB-484B-B1D5-67B3BFEFFF2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2177" y="3688233"/>
            <a:ext cx="628650" cy="542925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FE6726B6-A78F-9449-96C6-68959640240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3264" y="1299546"/>
            <a:ext cx="331470" cy="622935"/>
          </a:xfrm>
          <a:prstGeom prst="rect">
            <a:avLst/>
          </a:prstGeom>
        </p:spPr>
      </p:pic>
      <p:sp>
        <p:nvSpPr>
          <p:cNvPr id="46" name="Slide Number Placeholder 5">
            <a:extLst>
              <a:ext uri="{FF2B5EF4-FFF2-40B4-BE49-F238E27FC236}">
                <a16:creationId xmlns:a16="http://schemas.microsoft.com/office/drawing/2014/main" id="{ACCA9693-8C31-CB4F-8859-A53AAB8CD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>
                <a:solidFill>
                  <a:schemeClr val="bg1"/>
                </a:solidFill>
              </a:rPr>
              <a:pPr/>
              <a:t>28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6607643-D23D-594B-A5CA-FE54413887CB}"/>
              </a:ext>
            </a:extLst>
          </p:cNvPr>
          <p:cNvSpPr txBox="1"/>
          <p:nvPr/>
        </p:nvSpPr>
        <p:spPr>
          <a:xfrm>
            <a:off x="582342" y="196501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maps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8D33C4D9-E47F-BD45-8381-705DD92C407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570" y="1213444"/>
            <a:ext cx="520065" cy="71437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BF8B2C7-87D0-BF4C-9333-96BD69FE6A0A}"/>
              </a:ext>
            </a:extLst>
          </p:cNvPr>
          <p:cNvSpPr txBox="1"/>
          <p:nvPr/>
        </p:nvSpPr>
        <p:spPr>
          <a:xfrm>
            <a:off x="1743736" y="1965019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materials-evaluate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4B180F2C-E8B3-0F41-8B0A-B6E1971538E1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0379" y="1230969"/>
            <a:ext cx="531495" cy="69723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C2A8509F-56E3-2A43-8780-87285A335C5F}"/>
              </a:ext>
            </a:extLst>
          </p:cNvPr>
          <p:cNvSpPr txBox="1"/>
          <p:nvPr/>
        </p:nvSpPr>
        <p:spPr>
          <a:xfrm>
            <a:off x="2905127" y="196501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medium firm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6CE04D2F-5934-8545-A6F9-073269908BC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9619" y="1310599"/>
            <a:ext cx="617220" cy="61722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7C37DF48-BBB7-0040-A31D-C3E67FA83F76}"/>
              </a:ext>
            </a:extLst>
          </p:cNvPr>
          <p:cNvSpPr txBox="1"/>
          <p:nvPr/>
        </p:nvSpPr>
        <p:spPr>
          <a:xfrm>
            <a:off x="6476647" y="196164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mood-bad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EE3422-9CB2-374A-845B-D1021C2F577F}"/>
              </a:ext>
            </a:extLst>
          </p:cNvPr>
          <p:cNvSpPr txBox="1"/>
          <p:nvPr/>
        </p:nvSpPr>
        <p:spPr>
          <a:xfrm>
            <a:off x="7617318" y="196164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mood-good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DAB0637-AC90-1E4F-B06C-7466854E2EEB}"/>
              </a:ext>
            </a:extLst>
          </p:cNvPr>
          <p:cNvSpPr txBox="1"/>
          <p:nvPr/>
        </p:nvSpPr>
        <p:spPr>
          <a:xfrm>
            <a:off x="579930" y="317628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mood-ok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99A47D-C222-E142-9AD1-162FAA56654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26882" y="1337504"/>
            <a:ext cx="584200" cy="584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249A66-DD61-3A47-9FC3-DC0F2C8943D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8091" y="2561444"/>
            <a:ext cx="584200" cy="584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D6B364-A58D-E149-9EA8-4E6C572140E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834797" y="1346221"/>
            <a:ext cx="5842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753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DA580-DE3D-374E-ACDF-691095A37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168" y="365760"/>
            <a:ext cx="8199664" cy="589837"/>
          </a:xfrm>
        </p:spPr>
        <p:txBody>
          <a:bodyPr/>
          <a:lstStyle/>
          <a:p>
            <a:r>
              <a:rPr lang="en-US"/>
              <a:t>Approved icons. Click the icon and select the “Format Picture” </a:t>
            </a:r>
            <a:br>
              <a:rPr lang="en-US"/>
            </a:br>
            <a:r>
              <a:rPr lang="en-US"/>
              <a:t>tab for additional color options.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9444F8-3F95-D14D-A042-A8C9ECC9D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170" y="2526828"/>
            <a:ext cx="736495" cy="6273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6B5E6D-ECDE-E84E-BC0E-2ED937A942F1}"/>
              </a:ext>
            </a:extLst>
          </p:cNvPr>
          <p:cNvSpPr txBox="1"/>
          <p:nvPr/>
        </p:nvSpPr>
        <p:spPr>
          <a:xfrm>
            <a:off x="7589717" y="197110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principles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58B3DA-0BA1-F048-8137-ACD2440D1D0D}"/>
              </a:ext>
            </a:extLst>
          </p:cNvPr>
          <p:cNvSpPr txBox="1"/>
          <p:nvPr/>
        </p:nvSpPr>
        <p:spPr>
          <a:xfrm>
            <a:off x="1789384" y="3148228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project-management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B350EB-9934-1640-8643-DE038CFEBE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1763" y="2536522"/>
            <a:ext cx="600075" cy="6115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A59B47-6C37-9941-93A5-A807F2025DAF}"/>
              </a:ext>
            </a:extLst>
          </p:cNvPr>
          <p:cNvSpPr txBox="1"/>
          <p:nvPr/>
        </p:nvSpPr>
        <p:spPr>
          <a:xfrm>
            <a:off x="2950778" y="3196358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publication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23C674-3826-6041-8FD9-D5D73315AB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8151" y="2536522"/>
            <a:ext cx="485775" cy="6115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BD136C-6AE5-6A42-9463-4C56FBE4E8F7}"/>
              </a:ext>
            </a:extLst>
          </p:cNvPr>
          <p:cNvSpPr txBox="1"/>
          <p:nvPr/>
        </p:nvSpPr>
        <p:spPr>
          <a:xfrm>
            <a:off x="4112169" y="3196358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questions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525C58-E691-D54A-AEEC-8FC8E35B28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3531" y="2492543"/>
            <a:ext cx="377190" cy="6515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6025EF-7FB9-8A45-92EB-34DF17CB1CDD}"/>
              </a:ext>
            </a:extLst>
          </p:cNvPr>
          <p:cNvSpPr txBox="1"/>
          <p:nvPr/>
        </p:nvSpPr>
        <p:spPr>
          <a:xfrm>
            <a:off x="5278376" y="3148228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regulatory-adherence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212D8C-E130-FE48-B97B-3357EA99FC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5209" y="2492543"/>
            <a:ext cx="697230" cy="6515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BDCABD-46C5-2041-8788-EF72730BF738}"/>
              </a:ext>
            </a:extLst>
          </p:cNvPr>
          <p:cNvSpPr txBox="1"/>
          <p:nvPr/>
        </p:nvSpPr>
        <p:spPr>
          <a:xfrm>
            <a:off x="6455018" y="3196358"/>
            <a:ext cx="10409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reporting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56389DD-3786-A944-8247-888852781D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8602" y="2539505"/>
            <a:ext cx="485775" cy="61150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016B5B5-4983-134D-855E-E46E11EF60FD}"/>
              </a:ext>
            </a:extLst>
          </p:cNvPr>
          <p:cNvSpPr txBox="1"/>
          <p:nvPr/>
        </p:nvSpPr>
        <p:spPr>
          <a:xfrm>
            <a:off x="7596348" y="3148228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resource management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37007C-F7B9-8048-AABA-DD7269C39456}"/>
              </a:ext>
            </a:extLst>
          </p:cNvPr>
          <p:cNvSpPr txBox="1"/>
          <p:nvPr/>
        </p:nvSpPr>
        <p:spPr>
          <a:xfrm>
            <a:off x="555507" y="434412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restaurant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56F9381-EAEC-C843-B9FD-A244D97604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493" y="3620173"/>
            <a:ext cx="382905" cy="6972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D2F9E14-9E8B-BB40-99DA-52A7E68CDC21}"/>
              </a:ext>
            </a:extLst>
          </p:cNvPr>
          <p:cNvSpPr txBox="1"/>
          <p:nvPr/>
        </p:nvSpPr>
        <p:spPr>
          <a:xfrm>
            <a:off x="1716900" y="434412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review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CBE12E0-6C66-A347-9A24-E0BE3F9CEB2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511" y="3860203"/>
            <a:ext cx="714375" cy="44005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CD71A1D-EFD3-5847-B412-21A52EC8F9A6}"/>
              </a:ext>
            </a:extLst>
          </p:cNvPr>
          <p:cNvSpPr txBox="1"/>
          <p:nvPr/>
        </p:nvSpPr>
        <p:spPr>
          <a:xfrm>
            <a:off x="2913672" y="434412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risk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4C0AFEA-6035-BC42-9F92-4E8DE1E6E4A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602" y="3700183"/>
            <a:ext cx="708660" cy="62293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622EF65-738E-2A45-ABFE-2A060A843B8A}"/>
              </a:ext>
            </a:extLst>
          </p:cNvPr>
          <p:cNvSpPr txBox="1"/>
          <p:nvPr/>
        </p:nvSpPr>
        <p:spPr>
          <a:xfrm>
            <a:off x="4057375" y="434412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save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E7BBA28-282B-F549-88BF-781D647AC0B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5408" y="3700183"/>
            <a:ext cx="605790" cy="60579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E2D5FF9-200B-AB43-8612-307002C2B427}"/>
              </a:ext>
            </a:extLst>
          </p:cNvPr>
          <p:cNvSpPr txBox="1"/>
          <p:nvPr/>
        </p:nvSpPr>
        <p:spPr>
          <a:xfrm>
            <a:off x="5201079" y="4344123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scenario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BDE8B7B-AFAF-914B-A5C0-F98D5BE2ED1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7012" y="3700183"/>
            <a:ext cx="668655" cy="61722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7654F5B-D39A-E543-983D-337440FC9617}"/>
              </a:ext>
            </a:extLst>
          </p:cNvPr>
          <p:cNvSpPr txBox="1"/>
          <p:nvPr/>
        </p:nvSpPr>
        <p:spPr>
          <a:xfrm>
            <a:off x="7654417" y="4331847"/>
            <a:ext cx="1042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schedule-</a:t>
            </a:r>
            <a:br>
              <a:rPr lang="en-US" sz="800" b="1">
                <a:solidFill>
                  <a:schemeClr val="bg1"/>
                </a:solidFill>
              </a:rPr>
            </a:br>
            <a:r>
              <a:rPr lang="en-US" sz="800" b="1">
                <a:solidFill>
                  <a:schemeClr val="bg1"/>
                </a:solidFill>
              </a:rPr>
              <a:t>exhibit-hall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53C5941-B877-2F40-8C97-092423F96AE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1349" y="3700183"/>
            <a:ext cx="628650" cy="60007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A37858A-8D52-4340-9643-45E601C8067E}"/>
              </a:ext>
            </a:extLst>
          </p:cNvPr>
          <p:cNvSpPr txBox="1"/>
          <p:nvPr/>
        </p:nvSpPr>
        <p:spPr>
          <a:xfrm>
            <a:off x="6460806" y="4344123"/>
            <a:ext cx="10484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schedule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566C920-7105-DF49-B536-10F01C7BB31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9429" y="3700183"/>
            <a:ext cx="628650" cy="60007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E3BC86F-A636-4C4C-8101-36AFA1D51B0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3433" y="1311271"/>
            <a:ext cx="617220" cy="617220"/>
          </a:xfrm>
          <a:prstGeom prst="rect">
            <a:avLst/>
          </a:prstGeom>
        </p:spPr>
      </p:pic>
      <p:sp>
        <p:nvSpPr>
          <p:cNvPr id="45" name="Slide Number Placeholder 5">
            <a:extLst>
              <a:ext uri="{FF2B5EF4-FFF2-40B4-BE49-F238E27FC236}">
                <a16:creationId xmlns:a16="http://schemas.microsoft.com/office/drawing/2014/main" id="{49A54E9F-7CCE-614B-92BE-3C0F9951B2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>
                <a:solidFill>
                  <a:schemeClr val="bg1"/>
                </a:solidFill>
              </a:rPr>
              <a:pPr/>
              <a:t>29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64F48FB-D3D5-6744-B354-A9A5B57C5D88}"/>
              </a:ext>
            </a:extLst>
          </p:cNvPr>
          <p:cNvSpPr txBox="1"/>
          <p:nvPr/>
        </p:nvSpPr>
        <p:spPr>
          <a:xfrm>
            <a:off x="594383" y="1929272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PFP Credential </a:t>
            </a:r>
            <a:br>
              <a:rPr lang="en-US" sz="800" b="1">
                <a:solidFill>
                  <a:schemeClr val="bg1"/>
                </a:solidFill>
              </a:rPr>
            </a:br>
            <a:r>
              <a:rPr lang="en-US" sz="800" b="1">
                <a:solidFill>
                  <a:schemeClr val="bg1"/>
                </a:solidFill>
              </a:rPr>
              <a:t>Icons-retirement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D6B76273-3543-8542-88BF-73870FC6649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308" y="1280262"/>
            <a:ext cx="651510" cy="605790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160AED65-3ED8-9C4C-B8EC-9A932F74BE49}"/>
              </a:ext>
            </a:extLst>
          </p:cNvPr>
          <p:cNvSpPr txBox="1"/>
          <p:nvPr/>
        </p:nvSpPr>
        <p:spPr>
          <a:xfrm>
            <a:off x="1755777" y="197258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phone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DE113F03-8CB2-BE43-BF1C-A37DC94B85F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9323" y="1283736"/>
            <a:ext cx="651510" cy="651510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0F685007-FF98-E84C-B63A-AF96D6B5C88A}"/>
              </a:ext>
            </a:extLst>
          </p:cNvPr>
          <p:cNvSpPr txBox="1"/>
          <p:nvPr/>
        </p:nvSpPr>
        <p:spPr>
          <a:xfrm>
            <a:off x="2917168" y="197258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pie-chart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5BD01693-BACF-3E46-9F32-E702628467F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8072" y="1301577"/>
            <a:ext cx="617220" cy="61722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9A57980A-F1AD-9D40-98AD-7C2B800AA465}"/>
              </a:ext>
            </a:extLst>
          </p:cNvPr>
          <p:cNvSpPr txBox="1"/>
          <p:nvPr/>
        </p:nvSpPr>
        <p:spPr>
          <a:xfrm>
            <a:off x="4078562" y="197258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plan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69C8D5C2-0EA6-6146-BD9B-9017320AC20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8780" y="1209256"/>
            <a:ext cx="680085" cy="708660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C216698A-C816-A540-8D92-D25B6ED19C52}"/>
              </a:ext>
            </a:extLst>
          </p:cNvPr>
          <p:cNvSpPr txBox="1"/>
          <p:nvPr/>
        </p:nvSpPr>
        <p:spPr>
          <a:xfrm>
            <a:off x="5239956" y="197258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play button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97786DCF-B14C-A14C-8E3A-B3FA2B1F6F4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1608" y="1270316"/>
            <a:ext cx="577215" cy="651509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ECE3F576-D1B7-5945-8FF6-23B5AEA6F005}"/>
              </a:ext>
            </a:extLst>
          </p:cNvPr>
          <p:cNvSpPr txBox="1"/>
          <p:nvPr/>
        </p:nvSpPr>
        <p:spPr>
          <a:xfrm>
            <a:off x="6401347" y="1972589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practice</a:t>
            </a: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882F2FDB-530C-544E-B79A-C0558EB1B27A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0914" y="1224596"/>
            <a:ext cx="697230" cy="69723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24686663-8552-8D47-BDE0-12F57FAC3C4E}"/>
              </a:ext>
            </a:extLst>
          </p:cNvPr>
          <p:cNvSpPr txBox="1"/>
          <p:nvPr/>
        </p:nvSpPr>
        <p:spPr>
          <a:xfrm>
            <a:off x="574664" y="315269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print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E43ABF6-38C1-1949-BF8B-BB74B51BAE3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49954" y="2430277"/>
            <a:ext cx="677321" cy="69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739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7E91A37-A5AE-E348-B854-178391EF68E6}"/>
              </a:ext>
            </a:extLst>
          </p:cNvPr>
          <p:cNvSpPr txBox="1"/>
          <p:nvPr/>
        </p:nvSpPr>
        <p:spPr>
          <a:xfrm>
            <a:off x="2915695" y="315377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sponsors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D40C5B-161F-3A43-A0B4-D85F5D6EA3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4113" y="2583239"/>
            <a:ext cx="720090" cy="5257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4DA580-DE3D-374E-ACDF-691095A37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Approved icons. Click the icon and select the “Format Picture” </a:t>
            </a:r>
            <a:br>
              <a:rPr lang="en-US"/>
            </a:br>
            <a:r>
              <a:rPr lang="en-US"/>
              <a:t>tab for additional color options.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3416EE-D607-EE4D-AF12-8A92D9685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211" y="2420303"/>
            <a:ext cx="593725" cy="7016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7FDEB9-4111-0E42-B157-3A553919C561}"/>
              </a:ext>
            </a:extLst>
          </p:cNvPr>
          <p:cNvSpPr txBox="1"/>
          <p:nvPr/>
        </p:nvSpPr>
        <p:spPr>
          <a:xfrm>
            <a:off x="594560" y="315377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sole firm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D1DBA4-E1B3-0F49-A178-9FD26DF20842}"/>
              </a:ext>
            </a:extLst>
          </p:cNvPr>
          <p:cNvSpPr txBox="1"/>
          <p:nvPr/>
        </p:nvSpPr>
        <p:spPr>
          <a:xfrm>
            <a:off x="1755953" y="315377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speaker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F87F5B-000E-8E45-A1F8-9DD416A934EC}"/>
              </a:ext>
            </a:extLst>
          </p:cNvPr>
          <p:cNvSpPr txBox="1"/>
          <p:nvPr/>
        </p:nvSpPr>
        <p:spPr>
          <a:xfrm>
            <a:off x="4074814" y="3105647"/>
            <a:ext cx="104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sponsors-exclusive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ADA5FC-A211-834C-A604-4CC40DD996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3008" y="2583239"/>
            <a:ext cx="720090" cy="5257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055CAF-CB3B-A64B-ADC0-A7C6F67BE269}"/>
              </a:ext>
            </a:extLst>
          </p:cNvPr>
          <p:cNvSpPr txBox="1"/>
          <p:nvPr/>
        </p:nvSpPr>
        <p:spPr>
          <a:xfrm>
            <a:off x="6445586" y="3112759"/>
            <a:ext cx="1036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strategic-tax-management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976EB8-1218-5148-9C7B-C4E5F2896B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2528" y="2380796"/>
            <a:ext cx="611505" cy="7029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A97D15-4E6E-8241-BD59-19E46D647817}"/>
              </a:ext>
            </a:extLst>
          </p:cNvPr>
          <p:cNvSpPr txBox="1"/>
          <p:nvPr/>
        </p:nvSpPr>
        <p:spPr>
          <a:xfrm>
            <a:off x="5233933" y="3153777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strategy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4E723F-3A44-AB4F-A03C-FBD6012853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354" y="2550478"/>
            <a:ext cx="708660" cy="571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5D2F103-3AED-8147-8EA7-0CB5828E2AE7}"/>
              </a:ext>
            </a:extLst>
          </p:cNvPr>
          <p:cNvSpPr txBox="1"/>
          <p:nvPr/>
        </p:nvSpPr>
        <p:spPr>
          <a:xfrm>
            <a:off x="7557427" y="3155832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tablet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C871554-16D2-B446-B280-432018BBF85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7364" y="2433447"/>
            <a:ext cx="474345" cy="6972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6141F69-7A75-134F-90D7-6DE3379FD32F}"/>
              </a:ext>
            </a:extLst>
          </p:cNvPr>
          <p:cNvSpPr txBox="1"/>
          <p:nvPr/>
        </p:nvSpPr>
        <p:spPr>
          <a:xfrm>
            <a:off x="589435" y="439866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text message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C642E8F-FCBF-DB4E-BB90-3727492A72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386" y="3676276"/>
            <a:ext cx="388620" cy="6972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78F5E7C-33DC-BD4D-9964-2F44C6283A6D}"/>
              </a:ext>
            </a:extLst>
          </p:cNvPr>
          <p:cNvSpPr txBox="1"/>
          <p:nvPr/>
        </p:nvSpPr>
        <p:spPr>
          <a:xfrm>
            <a:off x="1750829" y="439866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thumbs up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1A761C6-513E-9946-93BC-72B6E39E531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2287" y="3737609"/>
            <a:ext cx="628650" cy="58293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17C325D-B2E7-9747-BEC3-C840FA171A64}"/>
              </a:ext>
            </a:extLst>
          </p:cNvPr>
          <p:cNvSpPr txBox="1"/>
          <p:nvPr/>
        </p:nvSpPr>
        <p:spPr>
          <a:xfrm>
            <a:off x="2912220" y="439866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ticket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0628475-9FAE-134E-96E6-5B67A1EFAF0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2428" y="3581389"/>
            <a:ext cx="840105" cy="81724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D8DC0D4-BC9A-A847-BB65-D9CD9A990A52}"/>
              </a:ext>
            </a:extLst>
          </p:cNvPr>
          <p:cNvSpPr txBox="1"/>
          <p:nvPr/>
        </p:nvSpPr>
        <p:spPr>
          <a:xfrm>
            <a:off x="4073614" y="4398661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tools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5712A05-0739-E141-A2F2-CD70C3BB5F7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9557" y="3700654"/>
            <a:ext cx="508635" cy="69723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957C45A-67E9-714B-9FF1-2B66E3574D2A}"/>
              </a:ext>
            </a:extLst>
          </p:cNvPr>
          <p:cNvSpPr txBox="1"/>
          <p:nvPr/>
        </p:nvSpPr>
        <p:spPr>
          <a:xfrm>
            <a:off x="5114140" y="4398661"/>
            <a:ext cx="12822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travel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DA52E81-C7AC-4C4B-A45B-8060FD3DAE2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6748" y="3697805"/>
            <a:ext cx="697230" cy="69723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656EF4F-82BC-3A4F-BD7F-9720D77C12F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211" y="2513457"/>
            <a:ext cx="617220" cy="617220"/>
          </a:xfrm>
          <a:prstGeom prst="rect">
            <a:avLst/>
          </a:prstGeom>
        </p:spPr>
      </p:pic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BD0F438D-1429-1D40-94C6-59F2F32B7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>
                <a:solidFill>
                  <a:schemeClr val="bg1"/>
                </a:solidFill>
              </a:rPr>
              <a:pPr/>
              <a:t>30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CB439A0-ED76-4E44-8187-00129E6AF7F4}"/>
              </a:ext>
            </a:extLst>
          </p:cNvPr>
          <p:cNvSpPr txBox="1"/>
          <p:nvPr/>
        </p:nvSpPr>
        <p:spPr>
          <a:xfrm>
            <a:off x="469408" y="1942855"/>
            <a:ext cx="12822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search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B1F385F5-CFFC-B047-BE84-F52239D9149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996" y="1291345"/>
            <a:ext cx="651510" cy="65151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F826F2E-D4E8-FF48-816C-75295E407CED}"/>
              </a:ext>
            </a:extLst>
          </p:cNvPr>
          <p:cNvSpPr txBox="1"/>
          <p:nvPr/>
        </p:nvSpPr>
        <p:spPr>
          <a:xfrm>
            <a:off x="1751671" y="194285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share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D3AA479-6A94-E642-85AF-E8D8F6768ED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2924"/>
          <a:stretch/>
        </p:blipFill>
        <p:spPr>
          <a:xfrm>
            <a:off x="2003852" y="1309298"/>
            <a:ext cx="571437" cy="55435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5549DD0E-C3C2-3443-B143-6C3844304193}"/>
              </a:ext>
            </a:extLst>
          </p:cNvPr>
          <p:cNvSpPr txBox="1"/>
          <p:nvPr/>
        </p:nvSpPr>
        <p:spPr>
          <a:xfrm>
            <a:off x="2913065" y="194285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shield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05FF93FC-1A0F-8044-A442-8734C566939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9010" y="1300734"/>
            <a:ext cx="468630" cy="61722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E9E94078-9416-1642-A88E-4052DCBE6DC5}"/>
              </a:ext>
            </a:extLst>
          </p:cNvPr>
          <p:cNvSpPr txBox="1"/>
          <p:nvPr/>
        </p:nvSpPr>
        <p:spPr>
          <a:xfrm>
            <a:off x="5281542" y="194285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shopping-cart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454CDB5-CF60-8C46-9888-D0D8CD761A5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7527" y="1243584"/>
            <a:ext cx="725805" cy="67437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921D8FAE-CA87-4740-9B83-5346B387FF64}"/>
              </a:ext>
            </a:extLst>
          </p:cNvPr>
          <p:cNvSpPr txBox="1"/>
          <p:nvPr/>
        </p:nvSpPr>
        <p:spPr>
          <a:xfrm>
            <a:off x="4073614" y="1942855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shopping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59BD95F8-5C28-DA43-AA06-EA807701359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8119" y="1209294"/>
            <a:ext cx="651510" cy="70866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42B40E61-BC81-DC4C-BC12-4D247541D5C2}"/>
              </a:ext>
            </a:extLst>
          </p:cNvPr>
          <p:cNvSpPr txBox="1"/>
          <p:nvPr/>
        </p:nvSpPr>
        <p:spPr>
          <a:xfrm>
            <a:off x="6415768" y="1942855"/>
            <a:ext cx="10425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small firm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28852BFA-72C4-7147-B544-BF4D9729113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1351" y="1300734"/>
            <a:ext cx="617220" cy="61722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C751C25C-BFF4-8C43-904A-0E0B12320690}"/>
              </a:ext>
            </a:extLst>
          </p:cNvPr>
          <p:cNvSpPr txBox="1"/>
          <p:nvPr/>
        </p:nvSpPr>
        <p:spPr>
          <a:xfrm>
            <a:off x="7512524" y="1942855"/>
            <a:ext cx="11820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social-activity-feed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6C42ED91-B210-AA45-AF4D-ADFFBFE6C2F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5083" y="1209294"/>
            <a:ext cx="651510" cy="65151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8EC09C55-BC5E-4F47-9123-C01A97BB7380}"/>
              </a:ext>
            </a:extLst>
          </p:cNvPr>
          <p:cNvSpPr txBox="1"/>
          <p:nvPr/>
        </p:nvSpPr>
        <p:spPr>
          <a:xfrm>
            <a:off x="6335138" y="4398661"/>
            <a:ext cx="12313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United States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C4B16DE-FCDC-5B4F-9E68-AA24AD85E7DB}"/>
              </a:ext>
            </a:extLst>
          </p:cNvPr>
          <p:cNvSpPr txBox="1"/>
          <p:nvPr/>
        </p:nvSpPr>
        <p:spPr>
          <a:xfrm>
            <a:off x="7505184" y="4398661"/>
            <a:ext cx="12313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upload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1B14D6B-4DC0-A343-A25F-C6FCB8B461E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85986" y="3747714"/>
            <a:ext cx="957094" cy="62579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DB389B-3F36-F84F-8C31-4717B59605F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828738" y="3812822"/>
            <a:ext cx="5842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716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DA580-DE3D-374E-ACDF-691095A37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Approved icons. Click the icon and select the “Format Picture” </a:t>
            </a:r>
            <a:br>
              <a:rPr lang="en-US"/>
            </a:br>
            <a:r>
              <a:rPr lang="en-US"/>
              <a:t>tab for additional color options.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A65372-E09D-CC4F-AA0C-5050DBB41985}"/>
              </a:ext>
            </a:extLst>
          </p:cNvPr>
          <p:cNvSpPr txBox="1"/>
          <p:nvPr/>
        </p:nvSpPr>
        <p:spPr>
          <a:xfrm>
            <a:off x="1579140" y="2087424"/>
            <a:ext cx="12822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vault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AD57A69-AD4E-F645-975C-7BC7FFD8B8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0905" y="1376036"/>
            <a:ext cx="782955" cy="70866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55EDADD-08AF-4C4C-8DB9-A59ECD4F5B3D}"/>
              </a:ext>
            </a:extLst>
          </p:cNvPr>
          <p:cNvSpPr txBox="1"/>
          <p:nvPr/>
        </p:nvSpPr>
        <p:spPr>
          <a:xfrm>
            <a:off x="2914329" y="203783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volume-sound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88ECA34-8453-1340-B5AA-7632B748C3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4357" y="1461680"/>
            <a:ext cx="651510" cy="53149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C71B94B-A52C-4F4B-B21F-0BF8E8574BBE}"/>
              </a:ext>
            </a:extLst>
          </p:cNvPr>
          <p:cNvSpPr txBox="1"/>
          <p:nvPr/>
        </p:nvSpPr>
        <p:spPr>
          <a:xfrm>
            <a:off x="4075720" y="203783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webcam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AE32C333-D6A0-0D4D-A5A5-613B2739CE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9469" y="1301935"/>
            <a:ext cx="548640" cy="68008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10EC54EB-708C-744B-BE09-9797D97C80DC}"/>
              </a:ext>
            </a:extLst>
          </p:cNvPr>
          <p:cNvSpPr txBox="1"/>
          <p:nvPr/>
        </p:nvSpPr>
        <p:spPr>
          <a:xfrm>
            <a:off x="5237114" y="203783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err="1">
                <a:solidFill>
                  <a:schemeClr val="bg1"/>
                </a:solidFill>
              </a:rPr>
              <a:t>wi-fi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263E741-5EFB-4E44-A29E-04DF71B24B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0185" y="1461680"/>
            <a:ext cx="720090" cy="50292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67FA3319-0EFF-6E4C-97CE-7DB05AA63D89}"/>
              </a:ext>
            </a:extLst>
          </p:cNvPr>
          <p:cNvSpPr txBox="1"/>
          <p:nvPr/>
        </p:nvSpPr>
        <p:spPr>
          <a:xfrm>
            <a:off x="6417760" y="2037834"/>
            <a:ext cx="1040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x-invalid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2621AB0-1F9D-4948-9F30-DF6A046D97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6173" y="1523975"/>
            <a:ext cx="445770" cy="445770"/>
          </a:xfrm>
          <a:prstGeom prst="rect">
            <a:avLst/>
          </a:prstGeom>
        </p:spPr>
      </p:pic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BD0F438D-1429-1D40-94C6-59F2F32B7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1080" y="4804307"/>
            <a:ext cx="213868" cy="2724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8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FBB8BA-9C6A-4A48-A369-70FBD2FA98DA}" type="slidenum">
              <a:rPr lang="en-US" smtClean="0">
                <a:solidFill>
                  <a:schemeClr val="bg1"/>
                </a:solidFill>
              </a:rPr>
              <a:pPr/>
              <a:t>31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70B2022-746C-7444-AA1A-A8D401D8B660}"/>
              </a:ext>
            </a:extLst>
          </p:cNvPr>
          <p:cNvSpPr txBox="1"/>
          <p:nvPr/>
        </p:nvSpPr>
        <p:spPr>
          <a:xfrm>
            <a:off x="469045" y="2088231"/>
            <a:ext cx="12313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</a:rPr>
              <a:t>unlock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06BB4236-BDBA-8B4F-BB88-4DDE61FA15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229" y="1418374"/>
            <a:ext cx="394335" cy="65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973177"/>
      </p:ext>
    </p:extLst>
  </p:cSld>
  <p:clrMapOvr>
    <a:masterClrMapping/>
  </p:clrMapOvr>
</p:sld>
</file>

<file path=ppt/theme/theme1.xml><?xml version="1.0" encoding="utf-8"?>
<a:theme xmlns:a="http://schemas.openxmlformats.org/drawingml/2006/main" name="Brand 0119">
  <a:themeElements>
    <a:clrScheme name="Brand 1">
      <a:dk1>
        <a:srgbClr val="000000"/>
      </a:dk1>
      <a:lt1>
        <a:srgbClr val="FFFFFF"/>
      </a:lt1>
      <a:dk2>
        <a:srgbClr val="72246C"/>
      </a:dk2>
      <a:lt2>
        <a:srgbClr val="1D1D1D"/>
      </a:lt2>
      <a:accent1>
        <a:srgbClr val="96146E"/>
      </a:accent1>
      <a:accent2>
        <a:srgbClr val="DC6A2F"/>
      </a:accent2>
      <a:accent3>
        <a:srgbClr val="3EA3E6"/>
      </a:accent3>
      <a:accent4>
        <a:srgbClr val="48A23F"/>
      </a:accent4>
      <a:accent5>
        <a:srgbClr val="72246C"/>
      </a:accent5>
      <a:accent6>
        <a:srgbClr val="3A5CAE"/>
      </a:accent6>
      <a:hlink>
        <a:srgbClr val="3A5DAE"/>
      </a:hlink>
      <a:folHlink>
        <a:srgbClr val="96146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rand 0119" id="{BEEE68CB-B214-8546-AD37-C7EAE252A734}" vid="{EF992E0D-4F9E-444D-92D1-77EB5D588F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7EF90E6AEBF54A82B4F2E70E09014E" ma:contentTypeVersion="10" ma:contentTypeDescription="Create a new document." ma:contentTypeScope="" ma:versionID="5adca2cee30a9e2e528b6ce9bad9301b">
  <xsd:schema xmlns:xsd="http://www.w3.org/2001/XMLSchema" xmlns:xs="http://www.w3.org/2001/XMLSchema" xmlns:p="http://schemas.microsoft.com/office/2006/metadata/properties" xmlns:ns2="3627618a-28e6-4102-99cd-63a51987318d" xmlns:ns3="2ed0bbf7-b3c8-4697-a091-e310dea41c59" targetNamespace="http://schemas.microsoft.com/office/2006/metadata/properties" ma:root="true" ma:fieldsID="e8097433e82e17b230a2bec39b3862b9" ns2:_="" ns3:_="">
    <xsd:import namespace="3627618a-28e6-4102-99cd-63a51987318d"/>
    <xsd:import namespace="2ed0bbf7-b3c8-4697-a091-e310dea41c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27618a-28e6-4102-99cd-63a5198731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d0bbf7-b3c8-4697-a091-e310dea41c5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6C5825-69BA-49B3-8B7F-B944900495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27618a-28e6-4102-99cd-63a51987318d"/>
    <ds:schemaRef ds:uri="2ed0bbf7-b3c8-4697-a091-e310dea41c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37A79E-604E-4F30-9FBE-EF0248844FC7}">
  <ds:schemaRefs>
    <ds:schemaRef ds:uri="http://schemas.microsoft.com/office/2006/documentManagement/types"/>
    <ds:schemaRef ds:uri="http://schemas.microsoft.com/office/infopath/2007/PartnerControls"/>
    <ds:schemaRef ds:uri="3627618a-28e6-4102-99cd-63a51987318d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2ed0bbf7-b3c8-4697-a091-e310dea41c59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C0FBE05-FFE6-4773-AB99-F72F19C538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</TotalTime>
  <Words>1021</Words>
  <Application>Microsoft Office PowerPoint</Application>
  <PresentationFormat>全屏显示(16:9)</PresentationFormat>
  <Paragraphs>460</Paragraphs>
  <Slides>31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8" baseType="lpstr">
      <vt:lpstr>Lucida Grande</vt:lpstr>
      <vt:lpstr>Noto Sans</vt:lpstr>
      <vt:lpstr>Noto Sans CJK TC Bold</vt:lpstr>
      <vt:lpstr>Arial</vt:lpstr>
      <vt:lpstr>Calibri</vt:lpstr>
      <vt:lpstr>Roboto Medium</vt:lpstr>
      <vt:lpstr>Brand 0119</vt:lpstr>
      <vt:lpstr>PowerPoint 演示文稿</vt:lpstr>
      <vt:lpstr>PowerPoint 演示文稿</vt:lpstr>
      <vt:lpstr>Title of slide</vt:lpstr>
      <vt:lpstr>Title of slide</vt:lpstr>
      <vt:lpstr>Keep headlines short, Arial, 22 pt.,  single spacing, sentence case.</vt:lpstr>
      <vt:lpstr>PowerPoint 演示文稿</vt:lpstr>
      <vt:lpstr>Keep headlines short, Arial, 22 pt.,  single spacing, sentence case.</vt:lpstr>
      <vt:lpstr>Keep headlines short, Arial, 22 pt.,  single spacing, sentence case.</vt:lpstr>
      <vt:lpstr>PowerPoint 演示文稿</vt:lpstr>
      <vt:lpstr>Keep headlines short, Arial, 22 pt., single spacing, sentence case.</vt:lpstr>
      <vt:lpstr>“This is an example of quote text. Quote text should be Arial, 22 pt., sentence case. Quote text should always be left-aligned.”</vt:lpstr>
      <vt:lpstr>PowerPoint 演示文稿</vt:lpstr>
      <vt:lpstr>PowerPoint 演示文稿</vt:lpstr>
      <vt:lpstr>PowerPoint 演示文稿</vt:lpstr>
      <vt:lpstr>Specifications at-a-glance</vt:lpstr>
      <vt:lpstr>Approved icons. Click the icon and select the “Format Picture”  tab for additional color options. </vt:lpstr>
      <vt:lpstr>Approved icons. Click the icon and select the “Format Picture”  tab for additional color options. </vt:lpstr>
      <vt:lpstr>Approved icons. Click the icon and select the “Format Picture”  tab for additional color options. </vt:lpstr>
      <vt:lpstr>Approved icons. Click the icon and select the “Format Picture”  tab for additional color options. </vt:lpstr>
      <vt:lpstr>Approved icons. Click the icon and select the “Format Picture”  tab for additional color options. </vt:lpstr>
      <vt:lpstr>Approved icons. Click the icon and select the “Format Picture”  tab for additional color options. </vt:lpstr>
      <vt:lpstr>Approved icons. Click the icon and select the “Format Picture”  tab for additional color options. </vt:lpstr>
      <vt:lpstr>Approved icons. Click the icon and select the “Format Picture”  tab for additional color options. </vt:lpstr>
      <vt:lpstr>Approved icons. Click the icon and select the “Format Picture”  tab for additional color options. </vt:lpstr>
      <vt:lpstr>Approved icons. Click the icon and select the “Format Picture”  tab for additional color options. </vt:lpstr>
      <vt:lpstr>Approved icons. Click the icon and select the “Format Picture”  tab for additional color options. </vt:lpstr>
      <vt:lpstr>Approved icons. Click the icon and select the “Format Picture”  tab for additional color options. </vt:lpstr>
      <vt:lpstr>Approved icons. Click the icon and select the “Format Picture”  tab for additional color options. </vt:lpstr>
      <vt:lpstr>Approved icons. Click the icon and select the “Format Picture”  tab for additional color options. </vt:lpstr>
      <vt:lpstr>Approved icons. Click the icon and select the “Format Picture”  tab for additional color options. </vt:lpstr>
      <vt:lpstr>Approved icons. Click the icon and select the “Format Picture”  tab for additional color options.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Headline, Arial, 48 pt, sentence case</dc:title>
  <dc:subject/>
  <dc:creator>Darrell Miles</dc:creator>
  <cp:keywords/>
  <dc:description/>
  <cp:lastModifiedBy>Dell</cp:lastModifiedBy>
  <cp:revision>39</cp:revision>
  <cp:lastPrinted>2025-01-15T12:55:11Z</cp:lastPrinted>
  <dcterms:created xsi:type="dcterms:W3CDTF">2018-03-21T22:45:51Z</dcterms:created>
  <dcterms:modified xsi:type="dcterms:W3CDTF">2025-02-25T23:35:40Z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0x010100DF7EF90E6AEBF54A82B4F2E70E09014E</vt:lpwstr>
  </property>
</Properties>
</file>